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86" r:id="rId2"/>
    <p:sldId id="388" r:id="rId3"/>
    <p:sldId id="260" r:id="rId4"/>
    <p:sldId id="396" r:id="rId5"/>
    <p:sldId id="397" r:id="rId6"/>
    <p:sldId id="400" r:id="rId7"/>
    <p:sldId id="401" r:id="rId8"/>
    <p:sldId id="398" r:id="rId9"/>
    <p:sldId id="403" r:id="rId10"/>
    <p:sldId id="404" r:id="rId11"/>
    <p:sldId id="407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4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595"/>
    <a:srgbClr val="FFB806"/>
    <a:srgbClr val="E8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 autoAdjust="0"/>
    <p:restoredTop sz="78971" autoAdjust="0"/>
  </p:normalViewPr>
  <p:slideViewPr>
    <p:cSldViewPr snapToGrid="0" showGuides="1">
      <p:cViewPr varScale="1">
        <p:scale>
          <a:sx n="63" d="100"/>
          <a:sy n="63" d="100"/>
        </p:scale>
        <p:origin x="1260" y="72"/>
      </p:cViewPr>
      <p:guideLst>
        <p:guide orient="horz" pos="2160"/>
        <p:guide pos="64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27C22-C801-4E74-BEEF-E6539A14AE15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111FB-1F7D-4FAB-A4EF-5CB9150CEB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1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各位好，今天要和大家分享的内容是：</a:t>
            </a:r>
            <a:r>
              <a:rPr lang="en-US" altLang="zh-CN" dirty="0"/>
              <a:t>H5</a:t>
            </a:r>
            <a:r>
              <a:rPr lang="zh-CN" altLang="en-US" dirty="0"/>
              <a:t>浏览器扫码功能在天翼企业云盘</a:t>
            </a:r>
            <a:r>
              <a:rPr lang="en-US" altLang="zh-CN" dirty="0"/>
              <a:t>WAP</a:t>
            </a:r>
            <a:r>
              <a:rPr lang="zh-CN" altLang="en-US" dirty="0"/>
              <a:t>端中的实践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80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96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827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393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第三部分，代码实现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420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企业云盘</a:t>
            </a:r>
            <a:r>
              <a:rPr lang="en-US" altLang="zh-CN" dirty="0"/>
              <a:t>h5</a:t>
            </a:r>
            <a:r>
              <a:rPr lang="zh-CN" altLang="en-US" dirty="0"/>
              <a:t>项目是</a:t>
            </a:r>
            <a:r>
              <a:rPr lang="en-US" altLang="zh-CN" dirty="0"/>
              <a:t>vue</a:t>
            </a:r>
            <a:r>
              <a:rPr lang="zh-CN" altLang="en-CN" dirty="0"/>
              <a:t>技术栈</a:t>
            </a:r>
            <a:r>
              <a:rPr lang="zh-CN" altLang="en-US" dirty="0"/>
              <a:t>，我们先看下页面结构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765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33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94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559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958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62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13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51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91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2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725278" y="64311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908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15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1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2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19D27-C416-4D37-8E7B-A2B4C38B5F6C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4084-C508-49DA-BFC6-A2075EB742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5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emf"/><Relationship Id="rId3" Type="http://schemas.openxmlformats.org/officeDocument/2006/relationships/tags" Target="../tags/tag7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19.emf"/><Relationship Id="rId2" Type="http://schemas.openxmlformats.org/officeDocument/2006/relationships/tags" Target="../tags/tag6.xml"/><Relationship Id="rId16" Type="http://schemas.openxmlformats.org/officeDocument/2006/relationships/image" Target="../media/image23.emf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8.png"/><Relationship Id="rId5" Type="http://schemas.openxmlformats.org/officeDocument/2006/relationships/tags" Target="../tags/tag9.xml"/><Relationship Id="rId15" Type="http://schemas.openxmlformats.org/officeDocument/2006/relationships/image" Target="../media/image22.emf"/><Relationship Id="rId10" Type="http://schemas.openxmlformats.org/officeDocument/2006/relationships/image" Target="../media/image17.png"/><Relationship Id="rId4" Type="http://schemas.openxmlformats.org/officeDocument/2006/relationships/tags" Target="../tags/tag8.xml"/><Relationship Id="rId9" Type="http://schemas.openxmlformats.org/officeDocument/2006/relationships/image" Target="../media/image16.png"/><Relationship Id="rId1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圆角矩形 1">
            <a:extLst>
              <a:ext uri="{FF2B5EF4-FFF2-40B4-BE49-F238E27FC236}">
                <a16:creationId xmlns:a16="http://schemas.microsoft.com/office/drawing/2014/main" id="{442C21CD-7347-4415-AE51-3428CBBACE9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PA_圆角矩形 10"/>
          <p:cNvSpPr/>
          <p:nvPr>
            <p:custDataLst>
              <p:tags r:id="rId2"/>
            </p:custDataLst>
          </p:nvPr>
        </p:nvSpPr>
        <p:spPr>
          <a:xfrm>
            <a:off x="2580348" y="-541709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545A72-CB40-41DC-9E31-725DD7EC4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05" y="1295225"/>
            <a:ext cx="3965897" cy="5322143"/>
          </a:xfrm>
          <a:prstGeom prst="rect">
            <a:avLst/>
          </a:prstGeom>
        </p:spPr>
      </p:pic>
      <p:grpSp>
        <p:nvGrpSpPr>
          <p:cNvPr id="9" name="PA_组合 79">
            <a:extLst>
              <a:ext uri="{FF2B5EF4-FFF2-40B4-BE49-F238E27FC236}">
                <a16:creationId xmlns:a16="http://schemas.microsoft.com/office/drawing/2014/main" id="{7953DF47-7C45-4A7A-BC5D-AC4DBB6F1F3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580348" y="5328334"/>
            <a:ext cx="1752601" cy="612775"/>
            <a:chOff x="284163" y="1644650"/>
            <a:chExt cx="1752601" cy="612775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8992855A-CD5D-41AF-9AD4-99BBE2CF5BB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163" y="1647825"/>
              <a:ext cx="1585912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98B290F-BC89-4442-BAC9-416FEE57E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163" y="1644650"/>
              <a:ext cx="1582737" cy="612775"/>
            </a:xfrm>
            <a:custGeom>
              <a:avLst/>
              <a:gdLst>
                <a:gd name="T0" fmla="*/ 81 w 419"/>
                <a:gd name="T1" fmla="*/ 160 h 161"/>
                <a:gd name="T2" fmla="*/ 1 w 419"/>
                <a:gd name="T3" fmla="*/ 80 h 161"/>
                <a:gd name="T4" fmla="*/ 81 w 419"/>
                <a:gd name="T5" fmla="*/ 1 h 161"/>
                <a:gd name="T6" fmla="*/ 339 w 419"/>
                <a:gd name="T7" fmla="*/ 1 h 161"/>
                <a:gd name="T8" fmla="*/ 418 w 419"/>
                <a:gd name="T9" fmla="*/ 80 h 161"/>
                <a:gd name="T10" fmla="*/ 339 w 419"/>
                <a:gd name="T11" fmla="*/ 160 h 161"/>
                <a:gd name="T12" fmla="*/ 81 w 419"/>
                <a:gd name="T13" fmla="*/ 160 h 161"/>
                <a:gd name="T14" fmla="*/ 339 w 419"/>
                <a:gd name="T15" fmla="*/ 0 h 161"/>
                <a:gd name="T16" fmla="*/ 81 w 419"/>
                <a:gd name="T17" fmla="*/ 0 h 161"/>
                <a:gd name="T18" fmla="*/ 0 w 419"/>
                <a:gd name="T19" fmla="*/ 80 h 161"/>
                <a:gd name="T20" fmla="*/ 81 w 419"/>
                <a:gd name="T21" fmla="*/ 161 h 161"/>
                <a:gd name="T22" fmla="*/ 339 w 419"/>
                <a:gd name="T23" fmla="*/ 161 h 161"/>
                <a:gd name="T24" fmla="*/ 419 w 419"/>
                <a:gd name="T25" fmla="*/ 80 h 161"/>
                <a:gd name="T26" fmla="*/ 339 w 419"/>
                <a:gd name="T2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9" h="161">
                  <a:moveTo>
                    <a:pt x="81" y="160"/>
                  </a:moveTo>
                  <a:cubicBezTo>
                    <a:pt x="37" y="160"/>
                    <a:pt x="1" y="124"/>
                    <a:pt x="1" y="80"/>
                  </a:cubicBezTo>
                  <a:cubicBezTo>
                    <a:pt x="1" y="37"/>
                    <a:pt x="37" y="1"/>
                    <a:pt x="81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82" y="1"/>
                    <a:pt x="418" y="37"/>
                    <a:pt x="418" y="80"/>
                  </a:cubicBezTo>
                  <a:cubicBezTo>
                    <a:pt x="418" y="124"/>
                    <a:pt x="382" y="160"/>
                    <a:pt x="339" y="160"/>
                  </a:cubicBezTo>
                  <a:cubicBezTo>
                    <a:pt x="81" y="160"/>
                    <a:pt x="81" y="160"/>
                    <a:pt x="81" y="160"/>
                  </a:cubicBezTo>
                  <a:moveTo>
                    <a:pt x="339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1"/>
                    <a:pt x="81" y="161"/>
                  </a:cubicBezTo>
                  <a:cubicBezTo>
                    <a:pt x="339" y="161"/>
                    <a:pt x="339" y="161"/>
                    <a:pt x="339" y="161"/>
                  </a:cubicBezTo>
                  <a:cubicBezTo>
                    <a:pt x="383" y="161"/>
                    <a:pt x="419" y="125"/>
                    <a:pt x="419" y="80"/>
                  </a:cubicBezTo>
                  <a:cubicBezTo>
                    <a:pt x="419" y="36"/>
                    <a:pt x="383" y="0"/>
                    <a:pt x="3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8FA22C1-0B67-429F-BDFF-E1BDBBCC7D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9 h 159"/>
                <a:gd name="T2" fmla="*/ 0 w 417"/>
                <a:gd name="T3" fmla="*/ 79 h 159"/>
                <a:gd name="T4" fmla="*/ 80 w 417"/>
                <a:gd name="T5" fmla="*/ 0 h 159"/>
                <a:gd name="T6" fmla="*/ 338 w 417"/>
                <a:gd name="T7" fmla="*/ 0 h 159"/>
                <a:gd name="T8" fmla="*/ 417 w 417"/>
                <a:gd name="T9" fmla="*/ 79 h 159"/>
                <a:gd name="T10" fmla="*/ 338 w 417"/>
                <a:gd name="T11" fmla="*/ 159 h 159"/>
                <a:gd name="T12" fmla="*/ 80 w 417"/>
                <a:gd name="T13" fmla="*/ 159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9"/>
                  </a:moveTo>
                  <a:cubicBezTo>
                    <a:pt x="36" y="159"/>
                    <a:pt x="0" y="123"/>
                    <a:pt x="0" y="79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81" y="0"/>
                    <a:pt x="417" y="36"/>
                    <a:pt x="417" y="79"/>
                  </a:cubicBezTo>
                  <a:cubicBezTo>
                    <a:pt x="417" y="123"/>
                    <a:pt x="381" y="159"/>
                    <a:pt x="338" y="159"/>
                  </a:cubicBezTo>
                  <a:cubicBezTo>
                    <a:pt x="80" y="159"/>
                    <a:pt x="80" y="159"/>
                    <a:pt x="80" y="159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6CA1FD3-C8F3-445D-BA6D-28DE90BA7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338" y="1647825"/>
              <a:ext cx="1574800" cy="606425"/>
            </a:xfrm>
            <a:custGeom>
              <a:avLst/>
              <a:gdLst>
                <a:gd name="T0" fmla="*/ 80 w 417"/>
                <a:gd name="T1" fmla="*/ 158 h 159"/>
                <a:gd name="T2" fmla="*/ 1 w 417"/>
                <a:gd name="T3" fmla="*/ 79 h 159"/>
                <a:gd name="T4" fmla="*/ 80 w 417"/>
                <a:gd name="T5" fmla="*/ 1 h 159"/>
                <a:gd name="T6" fmla="*/ 338 w 417"/>
                <a:gd name="T7" fmla="*/ 1 h 159"/>
                <a:gd name="T8" fmla="*/ 416 w 417"/>
                <a:gd name="T9" fmla="*/ 79 h 159"/>
                <a:gd name="T10" fmla="*/ 338 w 417"/>
                <a:gd name="T11" fmla="*/ 158 h 159"/>
                <a:gd name="T12" fmla="*/ 80 w 417"/>
                <a:gd name="T13" fmla="*/ 158 h 159"/>
                <a:gd name="T14" fmla="*/ 338 w 417"/>
                <a:gd name="T15" fmla="*/ 0 h 159"/>
                <a:gd name="T16" fmla="*/ 80 w 417"/>
                <a:gd name="T17" fmla="*/ 0 h 159"/>
                <a:gd name="T18" fmla="*/ 0 w 417"/>
                <a:gd name="T19" fmla="*/ 79 h 159"/>
                <a:gd name="T20" fmla="*/ 80 w 417"/>
                <a:gd name="T21" fmla="*/ 159 h 159"/>
                <a:gd name="T22" fmla="*/ 338 w 417"/>
                <a:gd name="T23" fmla="*/ 159 h 159"/>
                <a:gd name="T24" fmla="*/ 417 w 417"/>
                <a:gd name="T25" fmla="*/ 79 h 159"/>
                <a:gd name="T26" fmla="*/ 338 w 417"/>
                <a:gd name="T2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7" h="159">
                  <a:moveTo>
                    <a:pt x="80" y="158"/>
                  </a:moveTo>
                  <a:cubicBezTo>
                    <a:pt x="36" y="158"/>
                    <a:pt x="1" y="123"/>
                    <a:pt x="1" y="79"/>
                  </a:cubicBezTo>
                  <a:cubicBezTo>
                    <a:pt x="1" y="36"/>
                    <a:pt x="36" y="1"/>
                    <a:pt x="80" y="1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81" y="1"/>
                    <a:pt x="416" y="36"/>
                    <a:pt x="416" y="79"/>
                  </a:cubicBezTo>
                  <a:cubicBezTo>
                    <a:pt x="416" y="123"/>
                    <a:pt x="381" y="158"/>
                    <a:pt x="338" y="158"/>
                  </a:cubicBezTo>
                  <a:cubicBezTo>
                    <a:pt x="80" y="158"/>
                    <a:pt x="80" y="158"/>
                    <a:pt x="80" y="158"/>
                  </a:cubicBezTo>
                  <a:moveTo>
                    <a:pt x="338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79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338" y="159"/>
                    <a:pt x="338" y="159"/>
                    <a:pt x="338" y="159"/>
                  </a:cubicBezTo>
                  <a:cubicBezTo>
                    <a:pt x="381" y="159"/>
                    <a:pt x="417" y="123"/>
                    <a:pt x="417" y="79"/>
                  </a:cubicBezTo>
                  <a:cubicBezTo>
                    <a:pt x="417" y="36"/>
                    <a:pt x="381" y="0"/>
                    <a:pt x="338" y="0"/>
                  </a:cubicBezTo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45C0003-2183-40F4-B036-A80B1F921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0" y="1651000"/>
              <a:ext cx="1566862" cy="598488"/>
            </a:xfrm>
            <a:custGeom>
              <a:avLst/>
              <a:gdLst>
                <a:gd name="T0" fmla="*/ 79 w 415"/>
                <a:gd name="T1" fmla="*/ 156 h 157"/>
                <a:gd name="T2" fmla="*/ 1 w 415"/>
                <a:gd name="T3" fmla="*/ 78 h 157"/>
                <a:gd name="T4" fmla="*/ 79 w 415"/>
                <a:gd name="T5" fmla="*/ 0 h 157"/>
                <a:gd name="T6" fmla="*/ 337 w 415"/>
                <a:gd name="T7" fmla="*/ 0 h 157"/>
                <a:gd name="T8" fmla="*/ 415 w 415"/>
                <a:gd name="T9" fmla="*/ 78 h 157"/>
                <a:gd name="T10" fmla="*/ 337 w 415"/>
                <a:gd name="T11" fmla="*/ 156 h 157"/>
                <a:gd name="T12" fmla="*/ 79 w 415"/>
                <a:gd name="T13" fmla="*/ 156 h 157"/>
                <a:gd name="T14" fmla="*/ 337 w 415"/>
                <a:gd name="T15" fmla="*/ 0 h 157"/>
                <a:gd name="T16" fmla="*/ 79 w 415"/>
                <a:gd name="T17" fmla="*/ 0 h 157"/>
                <a:gd name="T18" fmla="*/ 0 w 415"/>
                <a:gd name="T19" fmla="*/ 78 h 157"/>
                <a:gd name="T20" fmla="*/ 79 w 415"/>
                <a:gd name="T21" fmla="*/ 157 h 157"/>
                <a:gd name="T22" fmla="*/ 337 w 415"/>
                <a:gd name="T23" fmla="*/ 157 h 157"/>
                <a:gd name="T24" fmla="*/ 415 w 415"/>
                <a:gd name="T25" fmla="*/ 78 h 157"/>
                <a:gd name="T26" fmla="*/ 337 w 415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5" h="157">
                  <a:moveTo>
                    <a:pt x="79" y="156"/>
                  </a:moveTo>
                  <a:cubicBezTo>
                    <a:pt x="36" y="156"/>
                    <a:pt x="1" y="122"/>
                    <a:pt x="1" y="78"/>
                  </a:cubicBezTo>
                  <a:cubicBezTo>
                    <a:pt x="1" y="35"/>
                    <a:pt x="36" y="0"/>
                    <a:pt x="79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80" y="0"/>
                    <a:pt x="415" y="35"/>
                    <a:pt x="415" y="78"/>
                  </a:cubicBezTo>
                  <a:cubicBezTo>
                    <a:pt x="415" y="122"/>
                    <a:pt x="380" y="156"/>
                    <a:pt x="337" y="156"/>
                  </a:cubicBezTo>
                  <a:cubicBezTo>
                    <a:pt x="79" y="156"/>
                    <a:pt x="79" y="156"/>
                    <a:pt x="79" y="156"/>
                  </a:cubicBezTo>
                  <a:moveTo>
                    <a:pt x="337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337" y="157"/>
                    <a:pt x="337" y="157"/>
                    <a:pt x="337" y="157"/>
                  </a:cubicBezTo>
                  <a:cubicBezTo>
                    <a:pt x="380" y="157"/>
                    <a:pt x="415" y="122"/>
                    <a:pt x="415" y="78"/>
                  </a:cubicBezTo>
                  <a:cubicBezTo>
                    <a:pt x="415" y="35"/>
                    <a:pt x="380" y="0"/>
                    <a:pt x="337" y="0"/>
                  </a:cubicBezTo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B3A5984-4A7D-463E-A356-1A2E00594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1000"/>
              <a:ext cx="1563687" cy="595313"/>
            </a:xfrm>
            <a:custGeom>
              <a:avLst/>
              <a:gdLst>
                <a:gd name="T0" fmla="*/ 78 w 414"/>
                <a:gd name="T1" fmla="*/ 156 h 156"/>
                <a:gd name="T2" fmla="*/ 0 w 414"/>
                <a:gd name="T3" fmla="*/ 78 h 156"/>
                <a:gd name="T4" fmla="*/ 78 w 414"/>
                <a:gd name="T5" fmla="*/ 1 h 156"/>
                <a:gd name="T6" fmla="*/ 336 w 414"/>
                <a:gd name="T7" fmla="*/ 1 h 156"/>
                <a:gd name="T8" fmla="*/ 413 w 414"/>
                <a:gd name="T9" fmla="*/ 78 h 156"/>
                <a:gd name="T10" fmla="*/ 336 w 414"/>
                <a:gd name="T11" fmla="*/ 156 h 156"/>
                <a:gd name="T12" fmla="*/ 78 w 414"/>
                <a:gd name="T13" fmla="*/ 156 h 156"/>
                <a:gd name="T14" fmla="*/ 336 w 414"/>
                <a:gd name="T15" fmla="*/ 0 h 156"/>
                <a:gd name="T16" fmla="*/ 78 w 414"/>
                <a:gd name="T17" fmla="*/ 0 h 156"/>
                <a:gd name="T18" fmla="*/ 0 w 414"/>
                <a:gd name="T19" fmla="*/ 78 h 156"/>
                <a:gd name="T20" fmla="*/ 78 w 414"/>
                <a:gd name="T21" fmla="*/ 156 h 156"/>
                <a:gd name="T22" fmla="*/ 336 w 414"/>
                <a:gd name="T23" fmla="*/ 156 h 156"/>
                <a:gd name="T24" fmla="*/ 414 w 414"/>
                <a:gd name="T25" fmla="*/ 78 h 156"/>
                <a:gd name="T26" fmla="*/ 336 w 414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6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3" y="36"/>
                    <a:pt x="413" y="78"/>
                  </a:cubicBezTo>
                  <a:cubicBezTo>
                    <a:pt x="413" y="121"/>
                    <a:pt x="378" y="156"/>
                    <a:pt x="336" y="156"/>
                  </a:cubicBezTo>
                  <a:cubicBezTo>
                    <a:pt x="78" y="156"/>
                    <a:pt x="78" y="156"/>
                    <a:pt x="78" y="156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6"/>
                    <a:pt x="78" y="156"/>
                  </a:cubicBezTo>
                  <a:cubicBezTo>
                    <a:pt x="336" y="156"/>
                    <a:pt x="336" y="156"/>
                    <a:pt x="336" y="156"/>
                  </a:cubicBezTo>
                  <a:cubicBezTo>
                    <a:pt x="379" y="156"/>
                    <a:pt x="414" y="122"/>
                    <a:pt x="414" y="78"/>
                  </a:cubicBezTo>
                  <a:cubicBezTo>
                    <a:pt x="414" y="35"/>
                    <a:pt x="379" y="0"/>
                    <a:pt x="336" y="0"/>
                  </a:cubicBezTo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D4BB0A4-854A-41B6-84A8-44C3A36905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" y="1655763"/>
              <a:ext cx="1560512" cy="590550"/>
            </a:xfrm>
            <a:custGeom>
              <a:avLst/>
              <a:gdLst>
                <a:gd name="T0" fmla="*/ 78 w 413"/>
                <a:gd name="T1" fmla="*/ 154 h 155"/>
                <a:gd name="T2" fmla="*/ 1 w 413"/>
                <a:gd name="T3" fmla="*/ 77 h 155"/>
                <a:gd name="T4" fmla="*/ 78 w 413"/>
                <a:gd name="T5" fmla="*/ 1 h 155"/>
                <a:gd name="T6" fmla="*/ 336 w 413"/>
                <a:gd name="T7" fmla="*/ 1 h 155"/>
                <a:gd name="T8" fmla="*/ 412 w 413"/>
                <a:gd name="T9" fmla="*/ 77 h 155"/>
                <a:gd name="T10" fmla="*/ 336 w 413"/>
                <a:gd name="T11" fmla="*/ 154 h 155"/>
                <a:gd name="T12" fmla="*/ 78 w 413"/>
                <a:gd name="T13" fmla="*/ 154 h 155"/>
                <a:gd name="T14" fmla="*/ 336 w 413"/>
                <a:gd name="T15" fmla="*/ 0 h 155"/>
                <a:gd name="T16" fmla="*/ 78 w 413"/>
                <a:gd name="T17" fmla="*/ 0 h 155"/>
                <a:gd name="T18" fmla="*/ 0 w 413"/>
                <a:gd name="T19" fmla="*/ 77 h 155"/>
                <a:gd name="T20" fmla="*/ 78 w 413"/>
                <a:gd name="T21" fmla="*/ 155 h 155"/>
                <a:gd name="T22" fmla="*/ 336 w 413"/>
                <a:gd name="T23" fmla="*/ 155 h 155"/>
                <a:gd name="T24" fmla="*/ 413 w 413"/>
                <a:gd name="T25" fmla="*/ 77 h 155"/>
                <a:gd name="T26" fmla="*/ 336 w 413"/>
                <a:gd name="T2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3" h="155">
                  <a:moveTo>
                    <a:pt x="78" y="154"/>
                  </a:moveTo>
                  <a:cubicBezTo>
                    <a:pt x="35" y="154"/>
                    <a:pt x="1" y="120"/>
                    <a:pt x="1" y="77"/>
                  </a:cubicBezTo>
                  <a:cubicBezTo>
                    <a:pt x="1" y="35"/>
                    <a:pt x="35" y="1"/>
                    <a:pt x="78" y="1"/>
                  </a:cubicBezTo>
                  <a:cubicBezTo>
                    <a:pt x="336" y="1"/>
                    <a:pt x="336" y="1"/>
                    <a:pt x="336" y="1"/>
                  </a:cubicBezTo>
                  <a:cubicBezTo>
                    <a:pt x="378" y="1"/>
                    <a:pt x="412" y="35"/>
                    <a:pt x="412" y="77"/>
                  </a:cubicBezTo>
                  <a:cubicBezTo>
                    <a:pt x="412" y="120"/>
                    <a:pt x="378" y="154"/>
                    <a:pt x="336" y="154"/>
                  </a:cubicBezTo>
                  <a:cubicBezTo>
                    <a:pt x="78" y="154"/>
                    <a:pt x="78" y="154"/>
                    <a:pt x="78" y="154"/>
                  </a:cubicBezTo>
                  <a:moveTo>
                    <a:pt x="336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35" y="0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336" y="155"/>
                    <a:pt x="336" y="155"/>
                    <a:pt x="336" y="155"/>
                  </a:cubicBezTo>
                  <a:cubicBezTo>
                    <a:pt x="378" y="155"/>
                    <a:pt x="413" y="120"/>
                    <a:pt x="413" y="77"/>
                  </a:cubicBezTo>
                  <a:cubicBezTo>
                    <a:pt x="413" y="35"/>
                    <a:pt x="378" y="0"/>
                    <a:pt x="336" y="0"/>
                  </a:cubicBezTo>
                </a:path>
              </a:pathLst>
            </a:custGeom>
            <a:solidFill>
              <a:srgbClr val="FAF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CAD2974-889C-451B-AE7C-3342711E3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3 h 153"/>
                <a:gd name="T2" fmla="*/ 0 w 411"/>
                <a:gd name="T3" fmla="*/ 76 h 153"/>
                <a:gd name="T4" fmla="*/ 77 w 411"/>
                <a:gd name="T5" fmla="*/ 0 h 153"/>
                <a:gd name="T6" fmla="*/ 335 w 411"/>
                <a:gd name="T7" fmla="*/ 0 h 153"/>
                <a:gd name="T8" fmla="*/ 411 w 411"/>
                <a:gd name="T9" fmla="*/ 76 h 153"/>
                <a:gd name="T10" fmla="*/ 335 w 411"/>
                <a:gd name="T11" fmla="*/ 153 h 153"/>
                <a:gd name="T12" fmla="*/ 77 w 411"/>
                <a:gd name="T13" fmla="*/ 153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77" y="0"/>
                    <a:pt x="411" y="34"/>
                    <a:pt x="411" y="76"/>
                  </a:cubicBezTo>
                  <a:cubicBezTo>
                    <a:pt x="411" y="119"/>
                    <a:pt x="377" y="153"/>
                    <a:pt x="335" y="153"/>
                  </a:cubicBezTo>
                  <a:cubicBezTo>
                    <a:pt x="77" y="153"/>
                    <a:pt x="77" y="153"/>
                    <a:pt x="77" y="153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7D81E22-4879-4FC7-ADD5-A42110C633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038" y="1658938"/>
              <a:ext cx="1550987" cy="584200"/>
            </a:xfrm>
            <a:custGeom>
              <a:avLst/>
              <a:gdLst>
                <a:gd name="T0" fmla="*/ 77 w 411"/>
                <a:gd name="T1" fmla="*/ 152 h 153"/>
                <a:gd name="T2" fmla="*/ 1 w 411"/>
                <a:gd name="T3" fmla="*/ 76 h 153"/>
                <a:gd name="T4" fmla="*/ 77 w 411"/>
                <a:gd name="T5" fmla="*/ 1 h 153"/>
                <a:gd name="T6" fmla="*/ 335 w 411"/>
                <a:gd name="T7" fmla="*/ 1 h 153"/>
                <a:gd name="T8" fmla="*/ 410 w 411"/>
                <a:gd name="T9" fmla="*/ 76 h 153"/>
                <a:gd name="T10" fmla="*/ 335 w 411"/>
                <a:gd name="T11" fmla="*/ 152 h 153"/>
                <a:gd name="T12" fmla="*/ 77 w 411"/>
                <a:gd name="T13" fmla="*/ 152 h 153"/>
                <a:gd name="T14" fmla="*/ 335 w 411"/>
                <a:gd name="T15" fmla="*/ 0 h 153"/>
                <a:gd name="T16" fmla="*/ 77 w 411"/>
                <a:gd name="T17" fmla="*/ 0 h 153"/>
                <a:gd name="T18" fmla="*/ 0 w 411"/>
                <a:gd name="T19" fmla="*/ 76 h 153"/>
                <a:gd name="T20" fmla="*/ 77 w 411"/>
                <a:gd name="T21" fmla="*/ 153 h 153"/>
                <a:gd name="T22" fmla="*/ 335 w 411"/>
                <a:gd name="T23" fmla="*/ 153 h 153"/>
                <a:gd name="T24" fmla="*/ 411 w 411"/>
                <a:gd name="T25" fmla="*/ 76 h 153"/>
                <a:gd name="T26" fmla="*/ 335 w 411"/>
                <a:gd name="T2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1" h="153">
                  <a:moveTo>
                    <a:pt x="77" y="152"/>
                  </a:moveTo>
                  <a:cubicBezTo>
                    <a:pt x="35" y="152"/>
                    <a:pt x="1" y="118"/>
                    <a:pt x="1" y="76"/>
                  </a:cubicBezTo>
                  <a:cubicBezTo>
                    <a:pt x="1" y="35"/>
                    <a:pt x="35" y="1"/>
                    <a:pt x="77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76" y="1"/>
                    <a:pt x="410" y="35"/>
                    <a:pt x="410" y="76"/>
                  </a:cubicBezTo>
                  <a:cubicBezTo>
                    <a:pt x="410" y="118"/>
                    <a:pt x="376" y="152"/>
                    <a:pt x="335" y="152"/>
                  </a:cubicBezTo>
                  <a:cubicBezTo>
                    <a:pt x="77" y="152"/>
                    <a:pt x="77" y="152"/>
                    <a:pt x="77" y="152"/>
                  </a:cubicBezTo>
                  <a:moveTo>
                    <a:pt x="335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9"/>
                    <a:pt x="34" y="153"/>
                    <a:pt x="77" y="153"/>
                  </a:cubicBezTo>
                  <a:cubicBezTo>
                    <a:pt x="335" y="153"/>
                    <a:pt x="335" y="153"/>
                    <a:pt x="335" y="153"/>
                  </a:cubicBezTo>
                  <a:cubicBezTo>
                    <a:pt x="377" y="153"/>
                    <a:pt x="411" y="119"/>
                    <a:pt x="411" y="76"/>
                  </a:cubicBezTo>
                  <a:cubicBezTo>
                    <a:pt x="411" y="34"/>
                    <a:pt x="377" y="0"/>
                    <a:pt x="335" y="0"/>
                  </a:cubicBezTo>
                </a:path>
              </a:pathLst>
            </a:custGeom>
            <a:solidFill>
              <a:srgbClr val="F8F8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85F2F69-193A-4340-B1A9-4CC04EE661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1 h 151"/>
                <a:gd name="T2" fmla="*/ 0 w 409"/>
                <a:gd name="T3" fmla="*/ 75 h 151"/>
                <a:gd name="T4" fmla="*/ 76 w 409"/>
                <a:gd name="T5" fmla="*/ 0 h 151"/>
                <a:gd name="T6" fmla="*/ 334 w 409"/>
                <a:gd name="T7" fmla="*/ 0 h 151"/>
                <a:gd name="T8" fmla="*/ 409 w 409"/>
                <a:gd name="T9" fmla="*/ 75 h 151"/>
                <a:gd name="T10" fmla="*/ 334 w 409"/>
                <a:gd name="T11" fmla="*/ 151 h 151"/>
                <a:gd name="T12" fmla="*/ 76 w 409"/>
                <a:gd name="T13" fmla="*/ 151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1"/>
                  </a:moveTo>
                  <a:cubicBezTo>
                    <a:pt x="34" y="151"/>
                    <a:pt x="0" y="117"/>
                    <a:pt x="0" y="75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75" y="0"/>
                    <a:pt x="409" y="34"/>
                    <a:pt x="409" y="75"/>
                  </a:cubicBezTo>
                  <a:cubicBezTo>
                    <a:pt x="409" y="117"/>
                    <a:pt x="375" y="151"/>
                    <a:pt x="334" y="151"/>
                  </a:cubicBezTo>
                  <a:cubicBezTo>
                    <a:pt x="76" y="151"/>
                    <a:pt x="76" y="151"/>
                    <a:pt x="76" y="151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7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4238DB-7A0E-4D7A-9BFA-4C58A10576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3" y="1663700"/>
              <a:ext cx="1544637" cy="574675"/>
            </a:xfrm>
            <a:custGeom>
              <a:avLst/>
              <a:gdLst>
                <a:gd name="T0" fmla="*/ 76 w 409"/>
                <a:gd name="T1" fmla="*/ 150 h 151"/>
                <a:gd name="T2" fmla="*/ 1 w 409"/>
                <a:gd name="T3" fmla="*/ 75 h 151"/>
                <a:gd name="T4" fmla="*/ 76 w 409"/>
                <a:gd name="T5" fmla="*/ 1 h 151"/>
                <a:gd name="T6" fmla="*/ 334 w 409"/>
                <a:gd name="T7" fmla="*/ 1 h 151"/>
                <a:gd name="T8" fmla="*/ 408 w 409"/>
                <a:gd name="T9" fmla="*/ 75 h 151"/>
                <a:gd name="T10" fmla="*/ 334 w 409"/>
                <a:gd name="T11" fmla="*/ 150 h 151"/>
                <a:gd name="T12" fmla="*/ 76 w 409"/>
                <a:gd name="T13" fmla="*/ 150 h 151"/>
                <a:gd name="T14" fmla="*/ 334 w 409"/>
                <a:gd name="T15" fmla="*/ 0 h 151"/>
                <a:gd name="T16" fmla="*/ 76 w 409"/>
                <a:gd name="T17" fmla="*/ 0 h 151"/>
                <a:gd name="T18" fmla="*/ 0 w 409"/>
                <a:gd name="T19" fmla="*/ 75 h 151"/>
                <a:gd name="T20" fmla="*/ 76 w 409"/>
                <a:gd name="T21" fmla="*/ 151 h 151"/>
                <a:gd name="T22" fmla="*/ 334 w 409"/>
                <a:gd name="T23" fmla="*/ 151 h 151"/>
                <a:gd name="T24" fmla="*/ 409 w 409"/>
                <a:gd name="T25" fmla="*/ 75 h 151"/>
                <a:gd name="T26" fmla="*/ 334 w 40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151">
                  <a:moveTo>
                    <a:pt x="76" y="150"/>
                  </a:moveTo>
                  <a:cubicBezTo>
                    <a:pt x="34" y="150"/>
                    <a:pt x="1" y="117"/>
                    <a:pt x="1" y="75"/>
                  </a:cubicBezTo>
                  <a:cubicBezTo>
                    <a:pt x="1" y="34"/>
                    <a:pt x="34" y="1"/>
                    <a:pt x="76" y="1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75" y="1"/>
                    <a:pt x="408" y="34"/>
                    <a:pt x="408" y="75"/>
                  </a:cubicBezTo>
                  <a:cubicBezTo>
                    <a:pt x="408" y="117"/>
                    <a:pt x="375" y="150"/>
                    <a:pt x="334" y="150"/>
                  </a:cubicBezTo>
                  <a:cubicBezTo>
                    <a:pt x="76" y="150"/>
                    <a:pt x="76" y="150"/>
                    <a:pt x="76" y="150"/>
                  </a:cubicBezTo>
                  <a:moveTo>
                    <a:pt x="334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334" y="151"/>
                    <a:pt x="334" y="151"/>
                    <a:pt x="334" y="151"/>
                  </a:cubicBezTo>
                  <a:cubicBezTo>
                    <a:pt x="375" y="151"/>
                    <a:pt x="409" y="117"/>
                    <a:pt x="409" y="75"/>
                  </a:cubicBezTo>
                  <a:cubicBezTo>
                    <a:pt x="409" y="34"/>
                    <a:pt x="375" y="0"/>
                    <a:pt x="334" y="0"/>
                  </a:cubicBezTo>
                </a:path>
              </a:pathLst>
            </a:custGeom>
            <a:solidFill>
              <a:srgbClr val="F6F6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F69B0AA-A18F-40FE-B6E4-E0198FD2E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88" y="1666875"/>
              <a:ext cx="1536700" cy="568325"/>
            </a:xfrm>
            <a:custGeom>
              <a:avLst/>
              <a:gdLst>
                <a:gd name="T0" fmla="*/ 75 w 407"/>
                <a:gd name="T1" fmla="*/ 149 h 149"/>
                <a:gd name="T2" fmla="*/ 1 w 407"/>
                <a:gd name="T3" fmla="*/ 74 h 149"/>
                <a:gd name="T4" fmla="*/ 75 w 407"/>
                <a:gd name="T5" fmla="*/ 0 h 149"/>
                <a:gd name="T6" fmla="*/ 333 w 407"/>
                <a:gd name="T7" fmla="*/ 0 h 149"/>
                <a:gd name="T8" fmla="*/ 407 w 407"/>
                <a:gd name="T9" fmla="*/ 74 h 149"/>
                <a:gd name="T10" fmla="*/ 333 w 407"/>
                <a:gd name="T11" fmla="*/ 149 h 149"/>
                <a:gd name="T12" fmla="*/ 75 w 407"/>
                <a:gd name="T13" fmla="*/ 149 h 149"/>
                <a:gd name="T14" fmla="*/ 333 w 407"/>
                <a:gd name="T15" fmla="*/ 0 h 149"/>
                <a:gd name="T16" fmla="*/ 75 w 407"/>
                <a:gd name="T17" fmla="*/ 0 h 149"/>
                <a:gd name="T18" fmla="*/ 0 w 407"/>
                <a:gd name="T19" fmla="*/ 74 h 149"/>
                <a:gd name="T20" fmla="*/ 75 w 407"/>
                <a:gd name="T21" fmla="*/ 149 h 149"/>
                <a:gd name="T22" fmla="*/ 333 w 407"/>
                <a:gd name="T23" fmla="*/ 149 h 149"/>
                <a:gd name="T24" fmla="*/ 407 w 407"/>
                <a:gd name="T25" fmla="*/ 74 h 149"/>
                <a:gd name="T26" fmla="*/ 333 w 407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149">
                  <a:moveTo>
                    <a:pt x="75" y="149"/>
                  </a:moveTo>
                  <a:cubicBezTo>
                    <a:pt x="34" y="149"/>
                    <a:pt x="1" y="115"/>
                    <a:pt x="1" y="74"/>
                  </a:cubicBezTo>
                  <a:cubicBezTo>
                    <a:pt x="1" y="34"/>
                    <a:pt x="34" y="0"/>
                    <a:pt x="75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3" y="0"/>
                    <a:pt x="407" y="34"/>
                    <a:pt x="407" y="74"/>
                  </a:cubicBezTo>
                  <a:cubicBezTo>
                    <a:pt x="407" y="115"/>
                    <a:pt x="373" y="149"/>
                    <a:pt x="333" y="149"/>
                  </a:cubicBezTo>
                  <a:cubicBezTo>
                    <a:pt x="75" y="149"/>
                    <a:pt x="75" y="149"/>
                    <a:pt x="75" y="149"/>
                  </a:cubicBezTo>
                  <a:moveTo>
                    <a:pt x="33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333" y="149"/>
                    <a:pt x="333" y="149"/>
                    <a:pt x="333" y="149"/>
                  </a:cubicBezTo>
                  <a:cubicBezTo>
                    <a:pt x="374" y="149"/>
                    <a:pt x="407" y="116"/>
                    <a:pt x="407" y="74"/>
                  </a:cubicBezTo>
                  <a:cubicBezTo>
                    <a:pt x="407" y="33"/>
                    <a:pt x="374" y="0"/>
                    <a:pt x="333" y="0"/>
                  </a:cubicBezTo>
                </a:path>
              </a:pathLst>
            </a:custGeom>
            <a:solidFill>
              <a:srgbClr val="F5F5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A9E48FD-816F-406C-AA23-ECE56AE91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66875"/>
              <a:ext cx="1531937" cy="568325"/>
            </a:xfrm>
            <a:custGeom>
              <a:avLst/>
              <a:gdLst>
                <a:gd name="T0" fmla="*/ 74 w 406"/>
                <a:gd name="T1" fmla="*/ 148 h 149"/>
                <a:gd name="T2" fmla="*/ 0 w 406"/>
                <a:gd name="T3" fmla="*/ 74 h 149"/>
                <a:gd name="T4" fmla="*/ 74 w 406"/>
                <a:gd name="T5" fmla="*/ 1 h 149"/>
                <a:gd name="T6" fmla="*/ 332 w 406"/>
                <a:gd name="T7" fmla="*/ 1 h 149"/>
                <a:gd name="T8" fmla="*/ 405 w 406"/>
                <a:gd name="T9" fmla="*/ 74 h 149"/>
                <a:gd name="T10" fmla="*/ 332 w 406"/>
                <a:gd name="T11" fmla="*/ 148 h 149"/>
                <a:gd name="T12" fmla="*/ 74 w 406"/>
                <a:gd name="T13" fmla="*/ 148 h 149"/>
                <a:gd name="T14" fmla="*/ 332 w 406"/>
                <a:gd name="T15" fmla="*/ 0 h 149"/>
                <a:gd name="T16" fmla="*/ 74 w 406"/>
                <a:gd name="T17" fmla="*/ 0 h 149"/>
                <a:gd name="T18" fmla="*/ 0 w 406"/>
                <a:gd name="T19" fmla="*/ 74 h 149"/>
                <a:gd name="T20" fmla="*/ 74 w 406"/>
                <a:gd name="T21" fmla="*/ 149 h 149"/>
                <a:gd name="T22" fmla="*/ 332 w 406"/>
                <a:gd name="T23" fmla="*/ 149 h 149"/>
                <a:gd name="T24" fmla="*/ 406 w 406"/>
                <a:gd name="T25" fmla="*/ 74 h 149"/>
                <a:gd name="T26" fmla="*/ 332 w 406"/>
                <a:gd name="T2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149">
                  <a:moveTo>
                    <a:pt x="74" y="148"/>
                  </a:moveTo>
                  <a:cubicBezTo>
                    <a:pt x="33" y="148"/>
                    <a:pt x="0" y="115"/>
                    <a:pt x="0" y="74"/>
                  </a:cubicBezTo>
                  <a:cubicBezTo>
                    <a:pt x="0" y="34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5" y="34"/>
                    <a:pt x="405" y="74"/>
                  </a:cubicBezTo>
                  <a:cubicBezTo>
                    <a:pt x="405" y="115"/>
                    <a:pt x="372" y="148"/>
                    <a:pt x="332" y="148"/>
                  </a:cubicBezTo>
                  <a:cubicBezTo>
                    <a:pt x="74" y="148"/>
                    <a:pt x="74" y="148"/>
                    <a:pt x="74" y="148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4"/>
                    <a:pt x="0" y="74"/>
                  </a:cubicBezTo>
                  <a:cubicBezTo>
                    <a:pt x="0" y="115"/>
                    <a:pt x="33" y="149"/>
                    <a:pt x="74" y="149"/>
                  </a:cubicBezTo>
                  <a:cubicBezTo>
                    <a:pt x="332" y="149"/>
                    <a:pt x="332" y="149"/>
                    <a:pt x="332" y="149"/>
                  </a:cubicBezTo>
                  <a:cubicBezTo>
                    <a:pt x="372" y="149"/>
                    <a:pt x="406" y="115"/>
                    <a:pt x="406" y="74"/>
                  </a:cubicBezTo>
                  <a:cubicBezTo>
                    <a:pt x="406" y="34"/>
                    <a:pt x="372" y="0"/>
                    <a:pt x="332" y="0"/>
                  </a:cubicBezTo>
                </a:path>
              </a:pathLst>
            </a:custGeom>
            <a:solidFill>
              <a:srgbClr val="F4F4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CA4ED1E-EB20-4298-98F7-4DA1FB04A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150" y="1670050"/>
              <a:ext cx="1528762" cy="560388"/>
            </a:xfrm>
            <a:custGeom>
              <a:avLst/>
              <a:gdLst>
                <a:gd name="T0" fmla="*/ 74 w 405"/>
                <a:gd name="T1" fmla="*/ 146 h 147"/>
                <a:gd name="T2" fmla="*/ 1 w 405"/>
                <a:gd name="T3" fmla="*/ 73 h 147"/>
                <a:gd name="T4" fmla="*/ 74 w 405"/>
                <a:gd name="T5" fmla="*/ 1 h 147"/>
                <a:gd name="T6" fmla="*/ 332 w 405"/>
                <a:gd name="T7" fmla="*/ 1 h 147"/>
                <a:gd name="T8" fmla="*/ 404 w 405"/>
                <a:gd name="T9" fmla="*/ 73 h 147"/>
                <a:gd name="T10" fmla="*/ 332 w 405"/>
                <a:gd name="T11" fmla="*/ 146 h 147"/>
                <a:gd name="T12" fmla="*/ 74 w 405"/>
                <a:gd name="T13" fmla="*/ 146 h 147"/>
                <a:gd name="T14" fmla="*/ 332 w 405"/>
                <a:gd name="T15" fmla="*/ 0 h 147"/>
                <a:gd name="T16" fmla="*/ 74 w 405"/>
                <a:gd name="T17" fmla="*/ 0 h 147"/>
                <a:gd name="T18" fmla="*/ 0 w 405"/>
                <a:gd name="T19" fmla="*/ 73 h 147"/>
                <a:gd name="T20" fmla="*/ 74 w 405"/>
                <a:gd name="T21" fmla="*/ 147 h 147"/>
                <a:gd name="T22" fmla="*/ 332 w 405"/>
                <a:gd name="T23" fmla="*/ 147 h 147"/>
                <a:gd name="T24" fmla="*/ 405 w 405"/>
                <a:gd name="T25" fmla="*/ 73 h 147"/>
                <a:gd name="T26" fmla="*/ 332 w 405"/>
                <a:gd name="T2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5" h="147">
                  <a:moveTo>
                    <a:pt x="74" y="146"/>
                  </a:moveTo>
                  <a:cubicBezTo>
                    <a:pt x="33" y="146"/>
                    <a:pt x="1" y="114"/>
                    <a:pt x="1" y="73"/>
                  </a:cubicBezTo>
                  <a:cubicBezTo>
                    <a:pt x="1" y="33"/>
                    <a:pt x="33" y="1"/>
                    <a:pt x="74" y="1"/>
                  </a:cubicBezTo>
                  <a:cubicBezTo>
                    <a:pt x="332" y="1"/>
                    <a:pt x="332" y="1"/>
                    <a:pt x="332" y="1"/>
                  </a:cubicBezTo>
                  <a:cubicBezTo>
                    <a:pt x="372" y="1"/>
                    <a:pt x="404" y="33"/>
                    <a:pt x="404" y="73"/>
                  </a:cubicBezTo>
                  <a:cubicBezTo>
                    <a:pt x="404" y="114"/>
                    <a:pt x="372" y="146"/>
                    <a:pt x="332" y="146"/>
                  </a:cubicBezTo>
                  <a:cubicBezTo>
                    <a:pt x="74" y="146"/>
                    <a:pt x="74" y="146"/>
                    <a:pt x="74" y="146"/>
                  </a:cubicBezTo>
                  <a:moveTo>
                    <a:pt x="332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332" y="147"/>
                    <a:pt x="332" y="147"/>
                    <a:pt x="332" y="147"/>
                  </a:cubicBezTo>
                  <a:cubicBezTo>
                    <a:pt x="372" y="147"/>
                    <a:pt x="405" y="114"/>
                    <a:pt x="405" y="73"/>
                  </a:cubicBezTo>
                  <a:cubicBezTo>
                    <a:pt x="405" y="33"/>
                    <a:pt x="372" y="0"/>
                    <a:pt x="332" y="0"/>
                  </a:cubicBezTo>
                </a:path>
              </a:pathLst>
            </a:custGeom>
            <a:solidFill>
              <a:srgbClr val="F3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AB3864D-6E12-49E9-AF0F-9C89756E88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5 h 145"/>
                <a:gd name="T2" fmla="*/ 0 w 403"/>
                <a:gd name="T3" fmla="*/ 72 h 145"/>
                <a:gd name="T4" fmla="*/ 73 w 403"/>
                <a:gd name="T5" fmla="*/ 0 h 145"/>
                <a:gd name="T6" fmla="*/ 331 w 403"/>
                <a:gd name="T7" fmla="*/ 0 h 145"/>
                <a:gd name="T8" fmla="*/ 403 w 403"/>
                <a:gd name="T9" fmla="*/ 72 h 145"/>
                <a:gd name="T10" fmla="*/ 331 w 403"/>
                <a:gd name="T11" fmla="*/ 145 h 145"/>
                <a:gd name="T12" fmla="*/ 73 w 403"/>
                <a:gd name="T13" fmla="*/ 145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5"/>
                  </a:moveTo>
                  <a:cubicBezTo>
                    <a:pt x="33" y="145"/>
                    <a:pt x="0" y="112"/>
                    <a:pt x="0" y="72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70" y="0"/>
                    <a:pt x="403" y="33"/>
                    <a:pt x="403" y="72"/>
                  </a:cubicBezTo>
                  <a:cubicBezTo>
                    <a:pt x="403" y="112"/>
                    <a:pt x="370" y="145"/>
                    <a:pt x="331" y="145"/>
                  </a:cubicBezTo>
                  <a:cubicBezTo>
                    <a:pt x="73" y="145"/>
                    <a:pt x="73" y="145"/>
                    <a:pt x="73" y="145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113"/>
                    <a:pt x="32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1" y="145"/>
                    <a:pt x="403" y="113"/>
                    <a:pt x="403" y="72"/>
                  </a:cubicBezTo>
                  <a:cubicBezTo>
                    <a:pt x="403" y="32"/>
                    <a:pt x="371" y="0"/>
                    <a:pt x="331" y="0"/>
                  </a:cubicBezTo>
                </a:path>
              </a:pathLst>
            </a:custGeom>
            <a:solidFill>
              <a:srgbClr val="F2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DF93C31-A88B-4006-9005-4EC6BBF3A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1674813"/>
              <a:ext cx="1522412" cy="552450"/>
            </a:xfrm>
            <a:custGeom>
              <a:avLst/>
              <a:gdLst>
                <a:gd name="T0" fmla="*/ 73 w 403"/>
                <a:gd name="T1" fmla="*/ 144 h 145"/>
                <a:gd name="T2" fmla="*/ 1 w 403"/>
                <a:gd name="T3" fmla="*/ 72 h 145"/>
                <a:gd name="T4" fmla="*/ 73 w 403"/>
                <a:gd name="T5" fmla="*/ 1 h 145"/>
                <a:gd name="T6" fmla="*/ 331 w 403"/>
                <a:gd name="T7" fmla="*/ 1 h 145"/>
                <a:gd name="T8" fmla="*/ 402 w 403"/>
                <a:gd name="T9" fmla="*/ 72 h 145"/>
                <a:gd name="T10" fmla="*/ 331 w 403"/>
                <a:gd name="T11" fmla="*/ 144 h 145"/>
                <a:gd name="T12" fmla="*/ 73 w 403"/>
                <a:gd name="T13" fmla="*/ 144 h 145"/>
                <a:gd name="T14" fmla="*/ 331 w 403"/>
                <a:gd name="T15" fmla="*/ 0 h 145"/>
                <a:gd name="T16" fmla="*/ 73 w 403"/>
                <a:gd name="T17" fmla="*/ 0 h 145"/>
                <a:gd name="T18" fmla="*/ 0 w 403"/>
                <a:gd name="T19" fmla="*/ 72 h 145"/>
                <a:gd name="T20" fmla="*/ 73 w 403"/>
                <a:gd name="T21" fmla="*/ 145 h 145"/>
                <a:gd name="T22" fmla="*/ 331 w 403"/>
                <a:gd name="T23" fmla="*/ 145 h 145"/>
                <a:gd name="T24" fmla="*/ 403 w 403"/>
                <a:gd name="T25" fmla="*/ 72 h 145"/>
                <a:gd name="T26" fmla="*/ 331 w 403"/>
                <a:gd name="T2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3" h="145">
                  <a:moveTo>
                    <a:pt x="73" y="144"/>
                  </a:moveTo>
                  <a:cubicBezTo>
                    <a:pt x="33" y="144"/>
                    <a:pt x="1" y="112"/>
                    <a:pt x="1" y="72"/>
                  </a:cubicBezTo>
                  <a:cubicBezTo>
                    <a:pt x="1" y="33"/>
                    <a:pt x="33" y="1"/>
                    <a:pt x="73" y="1"/>
                  </a:cubicBezTo>
                  <a:cubicBezTo>
                    <a:pt x="331" y="1"/>
                    <a:pt x="331" y="1"/>
                    <a:pt x="331" y="1"/>
                  </a:cubicBezTo>
                  <a:cubicBezTo>
                    <a:pt x="370" y="1"/>
                    <a:pt x="402" y="33"/>
                    <a:pt x="402" y="72"/>
                  </a:cubicBezTo>
                  <a:cubicBezTo>
                    <a:pt x="402" y="112"/>
                    <a:pt x="370" y="144"/>
                    <a:pt x="331" y="144"/>
                  </a:cubicBezTo>
                  <a:cubicBezTo>
                    <a:pt x="73" y="144"/>
                    <a:pt x="73" y="144"/>
                    <a:pt x="73" y="144"/>
                  </a:cubicBezTo>
                  <a:moveTo>
                    <a:pt x="33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3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331" y="145"/>
                    <a:pt x="331" y="145"/>
                    <a:pt x="331" y="145"/>
                  </a:cubicBezTo>
                  <a:cubicBezTo>
                    <a:pt x="370" y="145"/>
                    <a:pt x="403" y="112"/>
                    <a:pt x="403" y="72"/>
                  </a:cubicBezTo>
                  <a:cubicBezTo>
                    <a:pt x="403" y="33"/>
                    <a:pt x="370" y="0"/>
                    <a:pt x="331" y="0"/>
                  </a:cubicBezTo>
                </a:path>
              </a:pathLst>
            </a:custGeom>
            <a:solidFill>
              <a:srgbClr val="F1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D4CDE4-338A-4491-9D84-82FC803939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3 h 143"/>
                <a:gd name="T2" fmla="*/ 0 w 401"/>
                <a:gd name="T3" fmla="*/ 71 h 143"/>
                <a:gd name="T4" fmla="*/ 72 w 401"/>
                <a:gd name="T5" fmla="*/ 0 h 143"/>
                <a:gd name="T6" fmla="*/ 330 w 401"/>
                <a:gd name="T7" fmla="*/ 0 h 143"/>
                <a:gd name="T8" fmla="*/ 401 w 401"/>
                <a:gd name="T9" fmla="*/ 71 h 143"/>
                <a:gd name="T10" fmla="*/ 330 w 401"/>
                <a:gd name="T11" fmla="*/ 143 h 143"/>
                <a:gd name="T12" fmla="*/ 72 w 401"/>
                <a:gd name="T13" fmla="*/ 143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3"/>
                  </a:moveTo>
                  <a:cubicBezTo>
                    <a:pt x="32" y="143"/>
                    <a:pt x="0" y="111"/>
                    <a:pt x="0" y="71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330" y="0"/>
                    <a:pt x="330" y="0"/>
                    <a:pt x="330" y="0"/>
                  </a:cubicBezTo>
                  <a:cubicBezTo>
                    <a:pt x="369" y="0"/>
                    <a:pt x="401" y="32"/>
                    <a:pt x="401" y="71"/>
                  </a:cubicBezTo>
                  <a:cubicBezTo>
                    <a:pt x="401" y="111"/>
                    <a:pt x="369" y="143"/>
                    <a:pt x="330" y="143"/>
                  </a:cubicBezTo>
                  <a:cubicBezTo>
                    <a:pt x="72" y="143"/>
                    <a:pt x="72" y="143"/>
                    <a:pt x="72" y="143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F0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0447C77A-D11D-42B7-B327-D5E4F0B76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" y="1677988"/>
              <a:ext cx="1514475" cy="546100"/>
            </a:xfrm>
            <a:custGeom>
              <a:avLst/>
              <a:gdLst>
                <a:gd name="T0" fmla="*/ 72 w 401"/>
                <a:gd name="T1" fmla="*/ 142 h 143"/>
                <a:gd name="T2" fmla="*/ 1 w 401"/>
                <a:gd name="T3" fmla="*/ 71 h 143"/>
                <a:gd name="T4" fmla="*/ 72 w 401"/>
                <a:gd name="T5" fmla="*/ 1 h 143"/>
                <a:gd name="T6" fmla="*/ 330 w 401"/>
                <a:gd name="T7" fmla="*/ 1 h 143"/>
                <a:gd name="T8" fmla="*/ 400 w 401"/>
                <a:gd name="T9" fmla="*/ 71 h 143"/>
                <a:gd name="T10" fmla="*/ 330 w 401"/>
                <a:gd name="T11" fmla="*/ 142 h 143"/>
                <a:gd name="T12" fmla="*/ 72 w 401"/>
                <a:gd name="T13" fmla="*/ 142 h 143"/>
                <a:gd name="T14" fmla="*/ 330 w 401"/>
                <a:gd name="T15" fmla="*/ 0 h 143"/>
                <a:gd name="T16" fmla="*/ 72 w 401"/>
                <a:gd name="T17" fmla="*/ 0 h 143"/>
                <a:gd name="T18" fmla="*/ 0 w 401"/>
                <a:gd name="T19" fmla="*/ 71 h 143"/>
                <a:gd name="T20" fmla="*/ 72 w 401"/>
                <a:gd name="T21" fmla="*/ 143 h 143"/>
                <a:gd name="T22" fmla="*/ 330 w 401"/>
                <a:gd name="T23" fmla="*/ 143 h 143"/>
                <a:gd name="T24" fmla="*/ 401 w 401"/>
                <a:gd name="T25" fmla="*/ 71 h 143"/>
                <a:gd name="T26" fmla="*/ 330 w 401"/>
                <a:gd name="T2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143">
                  <a:moveTo>
                    <a:pt x="72" y="142"/>
                  </a:moveTo>
                  <a:cubicBezTo>
                    <a:pt x="33" y="142"/>
                    <a:pt x="1" y="110"/>
                    <a:pt x="1" y="71"/>
                  </a:cubicBezTo>
                  <a:cubicBezTo>
                    <a:pt x="1" y="33"/>
                    <a:pt x="33" y="1"/>
                    <a:pt x="72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68" y="1"/>
                    <a:pt x="400" y="33"/>
                    <a:pt x="400" y="71"/>
                  </a:cubicBezTo>
                  <a:cubicBezTo>
                    <a:pt x="400" y="110"/>
                    <a:pt x="368" y="142"/>
                    <a:pt x="330" y="142"/>
                  </a:cubicBezTo>
                  <a:cubicBezTo>
                    <a:pt x="72" y="142"/>
                    <a:pt x="72" y="142"/>
                    <a:pt x="72" y="142"/>
                  </a:cubicBezTo>
                  <a:moveTo>
                    <a:pt x="330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2" y="143"/>
                  </a:cubicBezTo>
                  <a:cubicBezTo>
                    <a:pt x="330" y="143"/>
                    <a:pt x="330" y="143"/>
                    <a:pt x="330" y="143"/>
                  </a:cubicBezTo>
                  <a:cubicBezTo>
                    <a:pt x="369" y="143"/>
                    <a:pt x="401" y="111"/>
                    <a:pt x="401" y="71"/>
                  </a:cubicBezTo>
                  <a:cubicBezTo>
                    <a:pt x="401" y="32"/>
                    <a:pt x="369" y="0"/>
                    <a:pt x="330" y="0"/>
                  </a:cubicBezTo>
                </a:path>
              </a:pathLst>
            </a:custGeom>
            <a:solidFill>
              <a:srgbClr val="EF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795A2BDD-AD1B-4C2A-BB71-18882E2A9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263" y="1682750"/>
              <a:ext cx="1506537" cy="536575"/>
            </a:xfrm>
            <a:custGeom>
              <a:avLst/>
              <a:gdLst>
                <a:gd name="T0" fmla="*/ 71 w 399"/>
                <a:gd name="T1" fmla="*/ 141 h 141"/>
                <a:gd name="T2" fmla="*/ 1 w 399"/>
                <a:gd name="T3" fmla="*/ 70 h 141"/>
                <a:gd name="T4" fmla="*/ 71 w 399"/>
                <a:gd name="T5" fmla="*/ 0 h 141"/>
                <a:gd name="T6" fmla="*/ 329 w 399"/>
                <a:gd name="T7" fmla="*/ 0 h 141"/>
                <a:gd name="T8" fmla="*/ 399 w 399"/>
                <a:gd name="T9" fmla="*/ 70 h 141"/>
                <a:gd name="T10" fmla="*/ 329 w 399"/>
                <a:gd name="T11" fmla="*/ 141 h 141"/>
                <a:gd name="T12" fmla="*/ 71 w 399"/>
                <a:gd name="T13" fmla="*/ 141 h 141"/>
                <a:gd name="T14" fmla="*/ 329 w 399"/>
                <a:gd name="T15" fmla="*/ 0 h 141"/>
                <a:gd name="T16" fmla="*/ 71 w 399"/>
                <a:gd name="T17" fmla="*/ 0 h 141"/>
                <a:gd name="T18" fmla="*/ 0 w 399"/>
                <a:gd name="T19" fmla="*/ 70 h 141"/>
                <a:gd name="T20" fmla="*/ 71 w 399"/>
                <a:gd name="T21" fmla="*/ 141 h 141"/>
                <a:gd name="T22" fmla="*/ 329 w 399"/>
                <a:gd name="T23" fmla="*/ 141 h 141"/>
                <a:gd name="T24" fmla="*/ 399 w 399"/>
                <a:gd name="T25" fmla="*/ 70 h 141"/>
                <a:gd name="T26" fmla="*/ 329 w 399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141">
                  <a:moveTo>
                    <a:pt x="71" y="141"/>
                  </a:moveTo>
                  <a:cubicBezTo>
                    <a:pt x="32" y="141"/>
                    <a:pt x="1" y="109"/>
                    <a:pt x="1" y="70"/>
                  </a:cubicBezTo>
                  <a:cubicBezTo>
                    <a:pt x="1" y="32"/>
                    <a:pt x="32" y="0"/>
                    <a:pt x="71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67" y="0"/>
                    <a:pt x="399" y="32"/>
                    <a:pt x="399" y="70"/>
                  </a:cubicBezTo>
                  <a:cubicBezTo>
                    <a:pt x="399" y="109"/>
                    <a:pt x="367" y="141"/>
                    <a:pt x="329" y="141"/>
                  </a:cubicBezTo>
                  <a:cubicBezTo>
                    <a:pt x="71" y="141"/>
                    <a:pt x="71" y="141"/>
                    <a:pt x="71" y="141"/>
                  </a:cubicBezTo>
                  <a:moveTo>
                    <a:pt x="32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ubicBezTo>
                    <a:pt x="329" y="141"/>
                    <a:pt x="329" y="141"/>
                    <a:pt x="329" y="141"/>
                  </a:cubicBezTo>
                  <a:cubicBezTo>
                    <a:pt x="367" y="141"/>
                    <a:pt x="399" y="109"/>
                    <a:pt x="399" y="70"/>
                  </a:cubicBezTo>
                  <a:cubicBezTo>
                    <a:pt x="399" y="32"/>
                    <a:pt x="367" y="0"/>
                    <a:pt x="329" y="0"/>
                  </a:cubicBezTo>
                </a:path>
              </a:pathLst>
            </a:custGeom>
            <a:solidFill>
              <a:srgbClr val="EEEF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2AB5E85-99DF-4537-BEF2-6FAC402A0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2750"/>
              <a:ext cx="1503362" cy="536575"/>
            </a:xfrm>
            <a:custGeom>
              <a:avLst/>
              <a:gdLst>
                <a:gd name="T0" fmla="*/ 70 w 398"/>
                <a:gd name="T1" fmla="*/ 140 h 141"/>
                <a:gd name="T2" fmla="*/ 0 w 398"/>
                <a:gd name="T3" fmla="*/ 70 h 141"/>
                <a:gd name="T4" fmla="*/ 70 w 398"/>
                <a:gd name="T5" fmla="*/ 1 h 141"/>
                <a:gd name="T6" fmla="*/ 328 w 398"/>
                <a:gd name="T7" fmla="*/ 1 h 141"/>
                <a:gd name="T8" fmla="*/ 397 w 398"/>
                <a:gd name="T9" fmla="*/ 70 h 141"/>
                <a:gd name="T10" fmla="*/ 328 w 398"/>
                <a:gd name="T11" fmla="*/ 140 h 141"/>
                <a:gd name="T12" fmla="*/ 70 w 398"/>
                <a:gd name="T13" fmla="*/ 140 h 141"/>
                <a:gd name="T14" fmla="*/ 328 w 398"/>
                <a:gd name="T15" fmla="*/ 0 h 141"/>
                <a:gd name="T16" fmla="*/ 70 w 398"/>
                <a:gd name="T17" fmla="*/ 0 h 141"/>
                <a:gd name="T18" fmla="*/ 0 w 398"/>
                <a:gd name="T19" fmla="*/ 70 h 141"/>
                <a:gd name="T20" fmla="*/ 70 w 398"/>
                <a:gd name="T21" fmla="*/ 141 h 141"/>
                <a:gd name="T22" fmla="*/ 328 w 398"/>
                <a:gd name="T23" fmla="*/ 141 h 141"/>
                <a:gd name="T24" fmla="*/ 398 w 398"/>
                <a:gd name="T25" fmla="*/ 70 h 141"/>
                <a:gd name="T26" fmla="*/ 328 w 39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8" h="141">
                  <a:moveTo>
                    <a:pt x="70" y="140"/>
                  </a:moveTo>
                  <a:cubicBezTo>
                    <a:pt x="31" y="140"/>
                    <a:pt x="0" y="109"/>
                    <a:pt x="0" y="70"/>
                  </a:cubicBezTo>
                  <a:cubicBezTo>
                    <a:pt x="0" y="32"/>
                    <a:pt x="31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7" y="32"/>
                    <a:pt x="397" y="70"/>
                  </a:cubicBezTo>
                  <a:cubicBezTo>
                    <a:pt x="397" y="109"/>
                    <a:pt x="366" y="140"/>
                    <a:pt x="328" y="140"/>
                  </a:cubicBezTo>
                  <a:cubicBezTo>
                    <a:pt x="70" y="140"/>
                    <a:pt x="70" y="140"/>
                    <a:pt x="70" y="140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328" y="141"/>
                    <a:pt x="328" y="141"/>
                    <a:pt x="328" y="141"/>
                  </a:cubicBezTo>
                  <a:cubicBezTo>
                    <a:pt x="366" y="141"/>
                    <a:pt x="398" y="109"/>
                    <a:pt x="398" y="70"/>
                  </a:cubicBezTo>
                  <a:cubicBezTo>
                    <a:pt x="398" y="32"/>
                    <a:pt x="366" y="0"/>
                    <a:pt x="328" y="0"/>
                  </a:cubicBezTo>
                </a:path>
              </a:pathLst>
            </a:custGeom>
            <a:solidFill>
              <a:srgbClr val="EDE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C8AC03A-BDA2-4C94-8A32-79BD270EB5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8" y="1685925"/>
              <a:ext cx="1500187" cy="530225"/>
            </a:xfrm>
            <a:custGeom>
              <a:avLst/>
              <a:gdLst>
                <a:gd name="T0" fmla="*/ 70 w 397"/>
                <a:gd name="T1" fmla="*/ 138 h 139"/>
                <a:gd name="T2" fmla="*/ 1 w 397"/>
                <a:gd name="T3" fmla="*/ 69 h 139"/>
                <a:gd name="T4" fmla="*/ 70 w 397"/>
                <a:gd name="T5" fmla="*/ 1 h 139"/>
                <a:gd name="T6" fmla="*/ 328 w 397"/>
                <a:gd name="T7" fmla="*/ 1 h 139"/>
                <a:gd name="T8" fmla="*/ 396 w 397"/>
                <a:gd name="T9" fmla="*/ 69 h 139"/>
                <a:gd name="T10" fmla="*/ 328 w 397"/>
                <a:gd name="T11" fmla="*/ 138 h 139"/>
                <a:gd name="T12" fmla="*/ 70 w 397"/>
                <a:gd name="T13" fmla="*/ 138 h 139"/>
                <a:gd name="T14" fmla="*/ 328 w 397"/>
                <a:gd name="T15" fmla="*/ 0 h 139"/>
                <a:gd name="T16" fmla="*/ 70 w 397"/>
                <a:gd name="T17" fmla="*/ 0 h 139"/>
                <a:gd name="T18" fmla="*/ 0 w 397"/>
                <a:gd name="T19" fmla="*/ 69 h 139"/>
                <a:gd name="T20" fmla="*/ 70 w 397"/>
                <a:gd name="T21" fmla="*/ 139 h 139"/>
                <a:gd name="T22" fmla="*/ 328 w 397"/>
                <a:gd name="T23" fmla="*/ 139 h 139"/>
                <a:gd name="T24" fmla="*/ 397 w 397"/>
                <a:gd name="T25" fmla="*/ 69 h 139"/>
                <a:gd name="T26" fmla="*/ 328 w 397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7" h="139">
                  <a:moveTo>
                    <a:pt x="70" y="138"/>
                  </a:moveTo>
                  <a:cubicBezTo>
                    <a:pt x="32" y="138"/>
                    <a:pt x="1" y="108"/>
                    <a:pt x="1" y="69"/>
                  </a:cubicBezTo>
                  <a:cubicBezTo>
                    <a:pt x="1" y="31"/>
                    <a:pt x="32" y="1"/>
                    <a:pt x="70" y="1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66" y="1"/>
                    <a:pt x="396" y="31"/>
                    <a:pt x="396" y="69"/>
                  </a:cubicBezTo>
                  <a:cubicBezTo>
                    <a:pt x="396" y="108"/>
                    <a:pt x="366" y="138"/>
                    <a:pt x="328" y="138"/>
                  </a:cubicBezTo>
                  <a:cubicBezTo>
                    <a:pt x="70" y="138"/>
                    <a:pt x="70" y="138"/>
                    <a:pt x="70" y="138"/>
                  </a:cubicBezTo>
                  <a:moveTo>
                    <a:pt x="328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108"/>
                    <a:pt x="31" y="139"/>
                    <a:pt x="70" y="139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66" y="139"/>
                    <a:pt x="397" y="108"/>
                    <a:pt x="397" y="69"/>
                  </a:cubicBezTo>
                  <a:cubicBezTo>
                    <a:pt x="397" y="31"/>
                    <a:pt x="366" y="0"/>
                    <a:pt x="328" y="0"/>
                  </a:cubicBezTo>
                </a:path>
              </a:pathLst>
            </a:custGeom>
            <a:solidFill>
              <a:srgbClr val="ECED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FBC8D18-F41A-4879-9052-7EDD2AB6A3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7 h 137"/>
                <a:gd name="T2" fmla="*/ 0 w 395"/>
                <a:gd name="T3" fmla="*/ 68 h 137"/>
                <a:gd name="T4" fmla="*/ 69 w 395"/>
                <a:gd name="T5" fmla="*/ 0 h 137"/>
                <a:gd name="T6" fmla="*/ 327 w 395"/>
                <a:gd name="T7" fmla="*/ 0 h 137"/>
                <a:gd name="T8" fmla="*/ 395 w 395"/>
                <a:gd name="T9" fmla="*/ 68 h 137"/>
                <a:gd name="T10" fmla="*/ 327 w 395"/>
                <a:gd name="T11" fmla="*/ 137 h 137"/>
                <a:gd name="T12" fmla="*/ 69 w 395"/>
                <a:gd name="T13" fmla="*/ 137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64" y="0"/>
                    <a:pt x="395" y="31"/>
                    <a:pt x="395" y="68"/>
                  </a:cubicBezTo>
                  <a:cubicBezTo>
                    <a:pt x="395" y="106"/>
                    <a:pt x="364" y="137"/>
                    <a:pt x="327" y="137"/>
                  </a:cubicBezTo>
                  <a:cubicBezTo>
                    <a:pt x="69" y="137"/>
                    <a:pt x="69" y="137"/>
                    <a:pt x="69" y="137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107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5" y="137"/>
                    <a:pt x="395" y="107"/>
                    <a:pt x="395" y="68"/>
                  </a:cubicBezTo>
                  <a:cubicBezTo>
                    <a:pt x="395" y="30"/>
                    <a:pt x="365" y="0"/>
                    <a:pt x="327" y="0"/>
                  </a:cubicBezTo>
                </a:path>
              </a:pathLst>
            </a:custGeom>
            <a:solidFill>
              <a:srgbClr val="EBE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16E6DBB6-026D-42DC-84D1-7B2E00B9F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" y="1689100"/>
              <a:ext cx="1490662" cy="522288"/>
            </a:xfrm>
            <a:custGeom>
              <a:avLst/>
              <a:gdLst>
                <a:gd name="T0" fmla="*/ 69 w 395"/>
                <a:gd name="T1" fmla="*/ 136 h 137"/>
                <a:gd name="T2" fmla="*/ 1 w 395"/>
                <a:gd name="T3" fmla="*/ 68 h 137"/>
                <a:gd name="T4" fmla="*/ 69 w 395"/>
                <a:gd name="T5" fmla="*/ 1 h 137"/>
                <a:gd name="T6" fmla="*/ 327 w 395"/>
                <a:gd name="T7" fmla="*/ 1 h 137"/>
                <a:gd name="T8" fmla="*/ 394 w 395"/>
                <a:gd name="T9" fmla="*/ 68 h 137"/>
                <a:gd name="T10" fmla="*/ 327 w 395"/>
                <a:gd name="T11" fmla="*/ 136 h 137"/>
                <a:gd name="T12" fmla="*/ 69 w 395"/>
                <a:gd name="T13" fmla="*/ 136 h 137"/>
                <a:gd name="T14" fmla="*/ 327 w 395"/>
                <a:gd name="T15" fmla="*/ 0 h 137"/>
                <a:gd name="T16" fmla="*/ 69 w 395"/>
                <a:gd name="T17" fmla="*/ 0 h 137"/>
                <a:gd name="T18" fmla="*/ 0 w 395"/>
                <a:gd name="T19" fmla="*/ 68 h 137"/>
                <a:gd name="T20" fmla="*/ 69 w 395"/>
                <a:gd name="T21" fmla="*/ 137 h 137"/>
                <a:gd name="T22" fmla="*/ 327 w 395"/>
                <a:gd name="T23" fmla="*/ 137 h 137"/>
                <a:gd name="T24" fmla="*/ 395 w 395"/>
                <a:gd name="T25" fmla="*/ 68 h 137"/>
                <a:gd name="T26" fmla="*/ 327 w 395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5" h="137">
                  <a:moveTo>
                    <a:pt x="69" y="136"/>
                  </a:moveTo>
                  <a:cubicBezTo>
                    <a:pt x="31" y="136"/>
                    <a:pt x="1" y="106"/>
                    <a:pt x="1" y="68"/>
                  </a:cubicBezTo>
                  <a:cubicBezTo>
                    <a:pt x="1" y="31"/>
                    <a:pt x="31" y="1"/>
                    <a:pt x="6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64" y="1"/>
                    <a:pt x="394" y="31"/>
                    <a:pt x="394" y="68"/>
                  </a:cubicBezTo>
                  <a:cubicBezTo>
                    <a:pt x="394" y="106"/>
                    <a:pt x="364" y="136"/>
                    <a:pt x="327" y="136"/>
                  </a:cubicBezTo>
                  <a:cubicBezTo>
                    <a:pt x="69" y="136"/>
                    <a:pt x="69" y="136"/>
                    <a:pt x="69" y="136"/>
                  </a:cubicBezTo>
                  <a:moveTo>
                    <a:pt x="327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327" y="137"/>
                    <a:pt x="327" y="137"/>
                    <a:pt x="327" y="137"/>
                  </a:cubicBezTo>
                  <a:cubicBezTo>
                    <a:pt x="364" y="137"/>
                    <a:pt x="395" y="106"/>
                    <a:pt x="395" y="68"/>
                  </a:cubicBezTo>
                  <a:cubicBezTo>
                    <a:pt x="395" y="31"/>
                    <a:pt x="364" y="0"/>
                    <a:pt x="327" y="0"/>
                  </a:cubicBezTo>
                </a:path>
              </a:pathLst>
            </a:custGeom>
            <a:solidFill>
              <a:srgbClr val="EAEB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082D81DB-D929-42B2-AE09-6908E0FDF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5 h 135"/>
                <a:gd name="T2" fmla="*/ 0 w 393"/>
                <a:gd name="T3" fmla="*/ 67 h 135"/>
                <a:gd name="T4" fmla="*/ 68 w 393"/>
                <a:gd name="T5" fmla="*/ 0 h 135"/>
                <a:gd name="T6" fmla="*/ 326 w 393"/>
                <a:gd name="T7" fmla="*/ 0 h 135"/>
                <a:gd name="T8" fmla="*/ 393 w 393"/>
                <a:gd name="T9" fmla="*/ 67 h 135"/>
                <a:gd name="T10" fmla="*/ 326 w 393"/>
                <a:gd name="T11" fmla="*/ 135 h 135"/>
                <a:gd name="T12" fmla="*/ 68 w 393"/>
                <a:gd name="T13" fmla="*/ 135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5"/>
                  </a:moveTo>
                  <a:cubicBezTo>
                    <a:pt x="30" y="135"/>
                    <a:pt x="0" y="105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63" y="0"/>
                    <a:pt x="393" y="30"/>
                    <a:pt x="393" y="67"/>
                  </a:cubicBezTo>
                  <a:cubicBezTo>
                    <a:pt x="393" y="105"/>
                    <a:pt x="363" y="135"/>
                    <a:pt x="326" y="135"/>
                  </a:cubicBezTo>
                  <a:cubicBezTo>
                    <a:pt x="68" y="135"/>
                    <a:pt x="68" y="135"/>
                    <a:pt x="68" y="135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9EA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E92F07A7-A6A6-44F9-ABFE-E009C92C00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1693863"/>
              <a:ext cx="1484312" cy="514350"/>
            </a:xfrm>
            <a:custGeom>
              <a:avLst/>
              <a:gdLst>
                <a:gd name="T0" fmla="*/ 68 w 393"/>
                <a:gd name="T1" fmla="*/ 134 h 135"/>
                <a:gd name="T2" fmla="*/ 1 w 393"/>
                <a:gd name="T3" fmla="*/ 67 h 135"/>
                <a:gd name="T4" fmla="*/ 68 w 393"/>
                <a:gd name="T5" fmla="*/ 1 h 135"/>
                <a:gd name="T6" fmla="*/ 326 w 393"/>
                <a:gd name="T7" fmla="*/ 1 h 135"/>
                <a:gd name="T8" fmla="*/ 392 w 393"/>
                <a:gd name="T9" fmla="*/ 67 h 135"/>
                <a:gd name="T10" fmla="*/ 326 w 393"/>
                <a:gd name="T11" fmla="*/ 134 h 135"/>
                <a:gd name="T12" fmla="*/ 68 w 393"/>
                <a:gd name="T13" fmla="*/ 134 h 135"/>
                <a:gd name="T14" fmla="*/ 326 w 393"/>
                <a:gd name="T15" fmla="*/ 0 h 135"/>
                <a:gd name="T16" fmla="*/ 68 w 393"/>
                <a:gd name="T17" fmla="*/ 0 h 135"/>
                <a:gd name="T18" fmla="*/ 0 w 393"/>
                <a:gd name="T19" fmla="*/ 67 h 135"/>
                <a:gd name="T20" fmla="*/ 68 w 393"/>
                <a:gd name="T21" fmla="*/ 135 h 135"/>
                <a:gd name="T22" fmla="*/ 326 w 393"/>
                <a:gd name="T23" fmla="*/ 135 h 135"/>
                <a:gd name="T24" fmla="*/ 393 w 393"/>
                <a:gd name="T25" fmla="*/ 67 h 135"/>
                <a:gd name="T26" fmla="*/ 326 w 393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135">
                  <a:moveTo>
                    <a:pt x="68" y="134"/>
                  </a:moveTo>
                  <a:cubicBezTo>
                    <a:pt x="31" y="134"/>
                    <a:pt x="1" y="104"/>
                    <a:pt x="1" y="67"/>
                  </a:cubicBezTo>
                  <a:cubicBezTo>
                    <a:pt x="1" y="31"/>
                    <a:pt x="31" y="1"/>
                    <a:pt x="68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62" y="1"/>
                    <a:pt x="392" y="31"/>
                    <a:pt x="392" y="67"/>
                  </a:cubicBezTo>
                  <a:cubicBezTo>
                    <a:pt x="392" y="104"/>
                    <a:pt x="362" y="134"/>
                    <a:pt x="326" y="134"/>
                  </a:cubicBezTo>
                  <a:cubicBezTo>
                    <a:pt x="68" y="134"/>
                    <a:pt x="68" y="134"/>
                    <a:pt x="68" y="134"/>
                  </a:cubicBezTo>
                  <a:moveTo>
                    <a:pt x="326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5"/>
                    <a:pt x="30" y="135"/>
                    <a:pt x="68" y="135"/>
                  </a:cubicBezTo>
                  <a:cubicBezTo>
                    <a:pt x="326" y="135"/>
                    <a:pt x="326" y="135"/>
                    <a:pt x="326" y="135"/>
                  </a:cubicBezTo>
                  <a:cubicBezTo>
                    <a:pt x="363" y="135"/>
                    <a:pt x="393" y="105"/>
                    <a:pt x="393" y="67"/>
                  </a:cubicBezTo>
                  <a:cubicBezTo>
                    <a:pt x="393" y="30"/>
                    <a:pt x="363" y="0"/>
                    <a:pt x="326" y="0"/>
                  </a:cubicBezTo>
                </a:path>
              </a:pathLst>
            </a:custGeom>
            <a:solidFill>
              <a:srgbClr val="E8E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8A1E5BC-AE62-454C-945E-B475BEC7BC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3 h 133"/>
                <a:gd name="T2" fmla="*/ 0 w 391"/>
                <a:gd name="T3" fmla="*/ 66 h 133"/>
                <a:gd name="T4" fmla="*/ 67 w 391"/>
                <a:gd name="T5" fmla="*/ 0 h 133"/>
                <a:gd name="T6" fmla="*/ 325 w 391"/>
                <a:gd name="T7" fmla="*/ 0 h 133"/>
                <a:gd name="T8" fmla="*/ 391 w 391"/>
                <a:gd name="T9" fmla="*/ 66 h 133"/>
                <a:gd name="T10" fmla="*/ 325 w 391"/>
                <a:gd name="T11" fmla="*/ 133 h 133"/>
                <a:gd name="T12" fmla="*/ 67 w 391"/>
                <a:gd name="T13" fmla="*/ 133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3"/>
                  </a:moveTo>
                  <a:cubicBezTo>
                    <a:pt x="30" y="133"/>
                    <a:pt x="0" y="103"/>
                    <a:pt x="0" y="66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61" y="0"/>
                    <a:pt x="391" y="30"/>
                    <a:pt x="391" y="66"/>
                  </a:cubicBezTo>
                  <a:cubicBezTo>
                    <a:pt x="391" y="103"/>
                    <a:pt x="361" y="133"/>
                    <a:pt x="325" y="133"/>
                  </a:cubicBezTo>
                  <a:cubicBezTo>
                    <a:pt x="67" y="133"/>
                    <a:pt x="67" y="133"/>
                    <a:pt x="67" y="133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7E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F242C33-3953-409B-8874-8B249AB2A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550" y="1697038"/>
              <a:ext cx="1476375" cy="508000"/>
            </a:xfrm>
            <a:custGeom>
              <a:avLst/>
              <a:gdLst>
                <a:gd name="T0" fmla="*/ 67 w 391"/>
                <a:gd name="T1" fmla="*/ 132 h 133"/>
                <a:gd name="T2" fmla="*/ 1 w 391"/>
                <a:gd name="T3" fmla="*/ 66 h 133"/>
                <a:gd name="T4" fmla="*/ 67 w 391"/>
                <a:gd name="T5" fmla="*/ 1 h 133"/>
                <a:gd name="T6" fmla="*/ 325 w 391"/>
                <a:gd name="T7" fmla="*/ 1 h 133"/>
                <a:gd name="T8" fmla="*/ 390 w 391"/>
                <a:gd name="T9" fmla="*/ 66 h 133"/>
                <a:gd name="T10" fmla="*/ 325 w 391"/>
                <a:gd name="T11" fmla="*/ 132 h 133"/>
                <a:gd name="T12" fmla="*/ 67 w 391"/>
                <a:gd name="T13" fmla="*/ 132 h 133"/>
                <a:gd name="T14" fmla="*/ 325 w 391"/>
                <a:gd name="T15" fmla="*/ 0 h 133"/>
                <a:gd name="T16" fmla="*/ 67 w 391"/>
                <a:gd name="T17" fmla="*/ 0 h 133"/>
                <a:gd name="T18" fmla="*/ 0 w 391"/>
                <a:gd name="T19" fmla="*/ 66 h 133"/>
                <a:gd name="T20" fmla="*/ 67 w 391"/>
                <a:gd name="T21" fmla="*/ 133 h 133"/>
                <a:gd name="T22" fmla="*/ 325 w 391"/>
                <a:gd name="T23" fmla="*/ 133 h 133"/>
                <a:gd name="T24" fmla="*/ 391 w 391"/>
                <a:gd name="T25" fmla="*/ 66 h 133"/>
                <a:gd name="T26" fmla="*/ 325 w 391"/>
                <a:gd name="T2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1" h="133">
                  <a:moveTo>
                    <a:pt x="67" y="132"/>
                  </a:moveTo>
                  <a:cubicBezTo>
                    <a:pt x="30" y="132"/>
                    <a:pt x="1" y="103"/>
                    <a:pt x="1" y="66"/>
                  </a:cubicBezTo>
                  <a:cubicBezTo>
                    <a:pt x="1" y="30"/>
                    <a:pt x="30" y="1"/>
                    <a:pt x="67" y="1"/>
                  </a:cubicBezTo>
                  <a:cubicBezTo>
                    <a:pt x="325" y="1"/>
                    <a:pt x="325" y="1"/>
                    <a:pt x="325" y="1"/>
                  </a:cubicBezTo>
                  <a:cubicBezTo>
                    <a:pt x="361" y="1"/>
                    <a:pt x="390" y="30"/>
                    <a:pt x="390" y="66"/>
                  </a:cubicBezTo>
                  <a:cubicBezTo>
                    <a:pt x="390" y="103"/>
                    <a:pt x="361" y="132"/>
                    <a:pt x="325" y="132"/>
                  </a:cubicBezTo>
                  <a:cubicBezTo>
                    <a:pt x="67" y="132"/>
                    <a:pt x="67" y="132"/>
                    <a:pt x="67" y="132"/>
                  </a:cubicBezTo>
                  <a:moveTo>
                    <a:pt x="325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25" y="133"/>
                    <a:pt x="325" y="133"/>
                    <a:pt x="325" y="133"/>
                  </a:cubicBezTo>
                  <a:cubicBezTo>
                    <a:pt x="361" y="133"/>
                    <a:pt x="391" y="103"/>
                    <a:pt x="391" y="66"/>
                  </a:cubicBezTo>
                  <a:cubicBezTo>
                    <a:pt x="391" y="30"/>
                    <a:pt x="361" y="0"/>
                    <a:pt x="325" y="0"/>
                  </a:cubicBezTo>
                </a:path>
              </a:pathLst>
            </a:custGeom>
            <a:solidFill>
              <a:srgbClr val="E6E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FBE0E6DB-F7CD-4322-8A5C-F546510A73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313" y="1701800"/>
              <a:ext cx="1468437" cy="498475"/>
            </a:xfrm>
            <a:custGeom>
              <a:avLst/>
              <a:gdLst>
                <a:gd name="T0" fmla="*/ 66 w 389"/>
                <a:gd name="T1" fmla="*/ 130 h 131"/>
                <a:gd name="T2" fmla="*/ 1 w 389"/>
                <a:gd name="T3" fmla="*/ 65 h 131"/>
                <a:gd name="T4" fmla="*/ 66 w 389"/>
                <a:gd name="T5" fmla="*/ 1 h 131"/>
                <a:gd name="T6" fmla="*/ 324 w 389"/>
                <a:gd name="T7" fmla="*/ 1 h 131"/>
                <a:gd name="T8" fmla="*/ 388 w 389"/>
                <a:gd name="T9" fmla="*/ 65 h 131"/>
                <a:gd name="T10" fmla="*/ 324 w 389"/>
                <a:gd name="T11" fmla="*/ 130 h 131"/>
                <a:gd name="T12" fmla="*/ 66 w 389"/>
                <a:gd name="T13" fmla="*/ 130 h 131"/>
                <a:gd name="T14" fmla="*/ 324 w 389"/>
                <a:gd name="T15" fmla="*/ 0 h 131"/>
                <a:gd name="T16" fmla="*/ 66 w 389"/>
                <a:gd name="T17" fmla="*/ 0 h 131"/>
                <a:gd name="T18" fmla="*/ 0 w 389"/>
                <a:gd name="T19" fmla="*/ 65 h 131"/>
                <a:gd name="T20" fmla="*/ 66 w 389"/>
                <a:gd name="T21" fmla="*/ 131 h 131"/>
                <a:gd name="T22" fmla="*/ 324 w 389"/>
                <a:gd name="T23" fmla="*/ 131 h 131"/>
                <a:gd name="T24" fmla="*/ 389 w 389"/>
                <a:gd name="T25" fmla="*/ 65 h 131"/>
                <a:gd name="T26" fmla="*/ 324 w 389"/>
                <a:gd name="T2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131">
                  <a:moveTo>
                    <a:pt x="66" y="130"/>
                  </a:moveTo>
                  <a:cubicBezTo>
                    <a:pt x="30" y="130"/>
                    <a:pt x="1" y="101"/>
                    <a:pt x="1" y="65"/>
                  </a:cubicBezTo>
                  <a:cubicBezTo>
                    <a:pt x="1" y="30"/>
                    <a:pt x="30" y="1"/>
                    <a:pt x="66" y="1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59" y="1"/>
                    <a:pt x="388" y="30"/>
                    <a:pt x="388" y="65"/>
                  </a:cubicBezTo>
                  <a:cubicBezTo>
                    <a:pt x="388" y="101"/>
                    <a:pt x="359" y="130"/>
                    <a:pt x="324" y="130"/>
                  </a:cubicBezTo>
                  <a:cubicBezTo>
                    <a:pt x="66" y="130"/>
                    <a:pt x="66" y="130"/>
                    <a:pt x="66" y="130"/>
                  </a:cubicBezTo>
                  <a:moveTo>
                    <a:pt x="324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2"/>
                    <a:pt x="29" y="131"/>
                    <a:pt x="66" y="131"/>
                  </a:cubicBezTo>
                  <a:cubicBezTo>
                    <a:pt x="324" y="131"/>
                    <a:pt x="324" y="131"/>
                    <a:pt x="324" y="131"/>
                  </a:cubicBezTo>
                  <a:cubicBezTo>
                    <a:pt x="360" y="131"/>
                    <a:pt x="389" y="102"/>
                    <a:pt x="389" y="65"/>
                  </a:cubicBezTo>
                  <a:cubicBezTo>
                    <a:pt x="389" y="29"/>
                    <a:pt x="360" y="0"/>
                    <a:pt x="324" y="0"/>
                  </a:cubicBezTo>
                </a:path>
              </a:pathLst>
            </a:custGeom>
            <a:solidFill>
              <a:srgbClr val="E5E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4586C44A-C221-4EF8-BCE6-5DD4B204A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9 h 129"/>
                <a:gd name="T2" fmla="*/ 0 w 387"/>
                <a:gd name="T3" fmla="*/ 64 h 129"/>
                <a:gd name="T4" fmla="*/ 65 w 387"/>
                <a:gd name="T5" fmla="*/ 0 h 129"/>
                <a:gd name="T6" fmla="*/ 323 w 387"/>
                <a:gd name="T7" fmla="*/ 0 h 129"/>
                <a:gd name="T8" fmla="*/ 387 w 387"/>
                <a:gd name="T9" fmla="*/ 64 h 129"/>
                <a:gd name="T10" fmla="*/ 323 w 387"/>
                <a:gd name="T11" fmla="*/ 129 h 129"/>
                <a:gd name="T12" fmla="*/ 65 w 387"/>
                <a:gd name="T13" fmla="*/ 129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9"/>
                  </a:moveTo>
                  <a:cubicBezTo>
                    <a:pt x="29" y="129"/>
                    <a:pt x="0" y="100"/>
                    <a:pt x="0" y="64"/>
                  </a:cubicBezTo>
                  <a:cubicBezTo>
                    <a:pt x="0" y="29"/>
                    <a:pt x="29" y="0"/>
                    <a:pt x="65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58" y="0"/>
                    <a:pt x="387" y="29"/>
                    <a:pt x="387" y="64"/>
                  </a:cubicBezTo>
                  <a:cubicBezTo>
                    <a:pt x="387" y="100"/>
                    <a:pt x="358" y="129"/>
                    <a:pt x="323" y="129"/>
                  </a:cubicBezTo>
                  <a:cubicBezTo>
                    <a:pt x="65" y="129"/>
                    <a:pt x="65" y="129"/>
                    <a:pt x="65" y="129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5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197A529D-C9A3-4361-AC10-980F7D4FC9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8" y="1704975"/>
              <a:ext cx="1462087" cy="492125"/>
            </a:xfrm>
            <a:custGeom>
              <a:avLst/>
              <a:gdLst>
                <a:gd name="T0" fmla="*/ 65 w 387"/>
                <a:gd name="T1" fmla="*/ 128 h 129"/>
                <a:gd name="T2" fmla="*/ 1 w 387"/>
                <a:gd name="T3" fmla="*/ 64 h 129"/>
                <a:gd name="T4" fmla="*/ 65 w 387"/>
                <a:gd name="T5" fmla="*/ 1 h 129"/>
                <a:gd name="T6" fmla="*/ 323 w 387"/>
                <a:gd name="T7" fmla="*/ 1 h 129"/>
                <a:gd name="T8" fmla="*/ 386 w 387"/>
                <a:gd name="T9" fmla="*/ 64 h 129"/>
                <a:gd name="T10" fmla="*/ 323 w 387"/>
                <a:gd name="T11" fmla="*/ 128 h 129"/>
                <a:gd name="T12" fmla="*/ 65 w 387"/>
                <a:gd name="T13" fmla="*/ 128 h 129"/>
                <a:gd name="T14" fmla="*/ 323 w 387"/>
                <a:gd name="T15" fmla="*/ 0 h 129"/>
                <a:gd name="T16" fmla="*/ 65 w 387"/>
                <a:gd name="T17" fmla="*/ 0 h 129"/>
                <a:gd name="T18" fmla="*/ 0 w 387"/>
                <a:gd name="T19" fmla="*/ 64 h 129"/>
                <a:gd name="T20" fmla="*/ 65 w 387"/>
                <a:gd name="T21" fmla="*/ 129 h 129"/>
                <a:gd name="T22" fmla="*/ 323 w 387"/>
                <a:gd name="T23" fmla="*/ 129 h 129"/>
                <a:gd name="T24" fmla="*/ 387 w 387"/>
                <a:gd name="T25" fmla="*/ 64 h 129"/>
                <a:gd name="T26" fmla="*/ 323 w 387"/>
                <a:gd name="T2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129">
                  <a:moveTo>
                    <a:pt x="65" y="128"/>
                  </a:moveTo>
                  <a:cubicBezTo>
                    <a:pt x="29" y="128"/>
                    <a:pt x="1" y="100"/>
                    <a:pt x="1" y="64"/>
                  </a:cubicBezTo>
                  <a:cubicBezTo>
                    <a:pt x="1" y="29"/>
                    <a:pt x="29" y="1"/>
                    <a:pt x="65" y="1"/>
                  </a:cubicBezTo>
                  <a:cubicBezTo>
                    <a:pt x="323" y="1"/>
                    <a:pt x="323" y="1"/>
                    <a:pt x="323" y="1"/>
                  </a:cubicBezTo>
                  <a:cubicBezTo>
                    <a:pt x="358" y="1"/>
                    <a:pt x="386" y="29"/>
                    <a:pt x="386" y="64"/>
                  </a:cubicBezTo>
                  <a:cubicBezTo>
                    <a:pt x="386" y="100"/>
                    <a:pt x="358" y="128"/>
                    <a:pt x="323" y="128"/>
                  </a:cubicBezTo>
                  <a:cubicBezTo>
                    <a:pt x="65" y="128"/>
                    <a:pt x="65" y="128"/>
                    <a:pt x="65" y="128"/>
                  </a:cubicBezTo>
                  <a:moveTo>
                    <a:pt x="3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100"/>
                    <a:pt x="29" y="129"/>
                    <a:pt x="65" y="129"/>
                  </a:cubicBezTo>
                  <a:cubicBezTo>
                    <a:pt x="323" y="129"/>
                    <a:pt x="323" y="129"/>
                    <a:pt x="323" y="129"/>
                  </a:cubicBezTo>
                  <a:cubicBezTo>
                    <a:pt x="358" y="129"/>
                    <a:pt x="387" y="100"/>
                    <a:pt x="387" y="64"/>
                  </a:cubicBezTo>
                  <a:cubicBezTo>
                    <a:pt x="387" y="29"/>
                    <a:pt x="358" y="0"/>
                    <a:pt x="323" y="0"/>
                  </a:cubicBezTo>
                </a:path>
              </a:pathLst>
            </a:custGeom>
            <a:solidFill>
              <a:srgbClr val="E4E4E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F1437D72-790D-40DC-8E1F-A2EC1D8C1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7 h 127"/>
                <a:gd name="T2" fmla="*/ 0 w 385"/>
                <a:gd name="T3" fmla="*/ 63 h 127"/>
                <a:gd name="T4" fmla="*/ 64 w 385"/>
                <a:gd name="T5" fmla="*/ 0 h 127"/>
                <a:gd name="T6" fmla="*/ 322 w 385"/>
                <a:gd name="T7" fmla="*/ 0 h 127"/>
                <a:gd name="T8" fmla="*/ 385 w 385"/>
                <a:gd name="T9" fmla="*/ 63 h 127"/>
                <a:gd name="T10" fmla="*/ 322 w 385"/>
                <a:gd name="T11" fmla="*/ 127 h 127"/>
                <a:gd name="T12" fmla="*/ 64 w 385"/>
                <a:gd name="T13" fmla="*/ 127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7"/>
                  </a:moveTo>
                  <a:cubicBezTo>
                    <a:pt x="29" y="127"/>
                    <a:pt x="0" y="98"/>
                    <a:pt x="0" y="63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56" y="0"/>
                    <a:pt x="385" y="29"/>
                    <a:pt x="385" y="63"/>
                  </a:cubicBezTo>
                  <a:cubicBezTo>
                    <a:pt x="385" y="98"/>
                    <a:pt x="356" y="127"/>
                    <a:pt x="322" y="127"/>
                  </a:cubicBezTo>
                  <a:cubicBezTo>
                    <a:pt x="64" y="127"/>
                    <a:pt x="64" y="127"/>
                    <a:pt x="64" y="127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99"/>
                    <a:pt x="28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7" y="127"/>
                    <a:pt x="385" y="99"/>
                    <a:pt x="385" y="63"/>
                  </a:cubicBezTo>
                  <a:cubicBezTo>
                    <a:pt x="385" y="28"/>
                    <a:pt x="357" y="0"/>
                    <a:pt x="322" y="0"/>
                  </a:cubicBezTo>
                </a:path>
              </a:pathLst>
            </a:custGeom>
            <a:solidFill>
              <a:srgbClr val="E3E3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BCD411C9-B6C6-4250-8AE1-7198D7917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" y="1708150"/>
              <a:ext cx="1452562" cy="484188"/>
            </a:xfrm>
            <a:custGeom>
              <a:avLst/>
              <a:gdLst>
                <a:gd name="T0" fmla="*/ 64 w 385"/>
                <a:gd name="T1" fmla="*/ 126 h 127"/>
                <a:gd name="T2" fmla="*/ 1 w 385"/>
                <a:gd name="T3" fmla="*/ 63 h 127"/>
                <a:gd name="T4" fmla="*/ 64 w 385"/>
                <a:gd name="T5" fmla="*/ 1 h 127"/>
                <a:gd name="T6" fmla="*/ 322 w 385"/>
                <a:gd name="T7" fmla="*/ 1 h 127"/>
                <a:gd name="T8" fmla="*/ 384 w 385"/>
                <a:gd name="T9" fmla="*/ 63 h 127"/>
                <a:gd name="T10" fmla="*/ 322 w 385"/>
                <a:gd name="T11" fmla="*/ 126 h 127"/>
                <a:gd name="T12" fmla="*/ 64 w 385"/>
                <a:gd name="T13" fmla="*/ 126 h 127"/>
                <a:gd name="T14" fmla="*/ 322 w 385"/>
                <a:gd name="T15" fmla="*/ 0 h 127"/>
                <a:gd name="T16" fmla="*/ 64 w 385"/>
                <a:gd name="T17" fmla="*/ 0 h 127"/>
                <a:gd name="T18" fmla="*/ 0 w 385"/>
                <a:gd name="T19" fmla="*/ 63 h 127"/>
                <a:gd name="T20" fmla="*/ 64 w 385"/>
                <a:gd name="T21" fmla="*/ 127 h 127"/>
                <a:gd name="T22" fmla="*/ 322 w 385"/>
                <a:gd name="T23" fmla="*/ 127 h 127"/>
                <a:gd name="T24" fmla="*/ 385 w 385"/>
                <a:gd name="T25" fmla="*/ 63 h 127"/>
                <a:gd name="T26" fmla="*/ 322 w 385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5" h="127">
                  <a:moveTo>
                    <a:pt x="64" y="126"/>
                  </a:moveTo>
                  <a:cubicBezTo>
                    <a:pt x="29" y="126"/>
                    <a:pt x="1" y="98"/>
                    <a:pt x="1" y="63"/>
                  </a:cubicBezTo>
                  <a:cubicBezTo>
                    <a:pt x="1" y="29"/>
                    <a:pt x="29" y="1"/>
                    <a:pt x="64" y="1"/>
                  </a:cubicBezTo>
                  <a:cubicBezTo>
                    <a:pt x="322" y="1"/>
                    <a:pt x="322" y="1"/>
                    <a:pt x="322" y="1"/>
                  </a:cubicBezTo>
                  <a:cubicBezTo>
                    <a:pt x="356" y="1"/>
                    <a:pt x="384" y="29"/>
                    <a:pt x="384" y="63"/>
                  </a:cubicBezTo>
                  <a:cubicBezTo>
                    <a:pt x="384" y="98"/>
                    <a:pt x="356" y="126"/>
                    <a:pt x="322" y="126"/>
                  </a:cubicBezTo>
                  <a:cubicBezTo>
                    <a:pt x="64" y="126"/>
                    <a:pt x="64" y="126"/>
                    <a:pt x="64" y="126"/>
                  </a:cubicBezTo>
                  <a:moveTo>
                    <a:pt x="32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9"/>
                    <a:pt x="0" y="63"/>
                  </a:cubicBezTo>
                  <a:cubicBezTo>
                    <a:pt x="0" y="98"/>
                    <a:pt x="29" y="127"/>
                    <a:pt x="64" y="127"/>
                  </a:cubicBezTo>
                  <a:cubicBezTo>
                    <a:pt x="322" y="127"/>
                    <a:pt x="322" y="127"/>
                    <a:pt x="322" y="127"/>
                  </a:cubicBezTo>
                  <a:cubicBezTo>
                    <a:pt x="356" y="127"/>
                    <a:pt x="385" y="98"/>
                    <a:pt x="385" y="63"/>
                  </a:cubicBezTo>
                  <a:cubicBezTo>
                    <a:pt x="385" y="29"/>
                    <a:pt x="356" y="0"/>
                    <a:pt x="322" y="0"/>
                  </a:cubicBezTo>
                </a:path>
              </a:pathLst>
            </a:custGeom>
            <a:solidFill>
              <a:srgbClr val="E2E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9524A6A-BE1C-4546-B4F7-2551B68FB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5 h 125"/>
                <a:gd name="T2" fmla="*/ 0 w 383"/>
                <a:gd name="T3" fmla="*/ 62 h 125"/>
                <a:gd name="T4" fmla="*/ 63 w 383"/>
                <a:gd name="T5" fmla="*/ 0 h 125"/>
                <a:gd name="T6" fmla="*/ 321 w 383"/>
                <a:gd name="T7" fmla="*/ 0 h 125"/>
                <a:gd name="T8" fmla="*/ 383 w 383"/>
                <a:gd name="T9" fmla="*/ 62 h 125"/>
                <a:gd name="T10" fmla="*/ 321 w 383"/>
                <a:gd name="T11" fmla="*/ 125 h 125"/>
                <a:gd name="T12" fmla="*/ 63 w 383"/>
                <a:gd name="T13" fmla="*/ 125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5"/>
                  </a:moveTo>
                  <a:cubicBezTo>
                    <a:pt x="28" y="125"/>
                    <a:pt x="0" y="97"/>
                    <a:pt x="0" y="62"/>
                  </a:cubicBezTo>
                  <a:cubicBezTo>
                    <a:pt x="0" y="28"/>
                    <a:pt x="28" y="0"/>
                    <a:pt x="63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55" y="0"/>
                    <a:pt x="383" y="28"/>
                    <a:pt x="383" y="62"/>
                  </a:cubicBezTo>
                  <a:cubicBezTo>
                    <a:pt x="383" y="97"/>
                    <a:pt x="355" y="125"/>
                    <a:pt x="321" y="125"/>
                  </a:cubicBezTo>
                  <a:cubicBezTo>
                    <a:pt x="63" y="125"/>
                    <a:pt x="63" y="125"/>
                    <a:pt x="63" y="125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1E1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D09FC5AE-2836-4025-8473-7832756DC9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425" y="1712913"/>
              <a:ext cx="1446212" cy="476250"/>
            </a:xfrm>
            <a:custGeom>
              <a:avLst/>
              <a:gdLst>
                <a:gd name="T0" fmla="*/ 63 w 383"/>
                <a:gd name="T1" fmla="*/ 124 h 125"/>
                <a:gd name="T2" fmla="*/ 1 w 383"/>
                <a:gd name="T3" fmla="*/ 62 h 125"/>
                <a:gd name="T4" fmla="*/ 63 w 383"/>
                <a:gd name="T5" fmla="*/ 1 h 125"/>
                <a:gd name="T6" fmla="*/ 321 w 383"/>
                <a:gd name="T7" fmla="*/ 1 h 125"/>
                <a:gd name="T8" fmla="*/ 382 w 383"/>
                <a:gd name="T9" fmla="*/ 62 h 125"/>
                <a:gd name="T10" fmla="*/ 321 w 383"/>
                <a:gd name="T11" fmla="*/ 124 h 125"/>
                <a:gd name="T12" fmla="*/ 63 w 383"/>
                <a:gd name="T13" fmla="*/ 124 h 125"/>
                <a:gd name="T14" fmla="*/ 321 w 383"/>
                <a:gd name="T15" fmla="*/ 0 h 125"/>
                <a:gd name="T16" fmla="*/ 63 w 383"/>
                <a:gd name="T17" fmla="*/ 0 h 125"/>
                <a:gd name="T18" fmla="*/ 0 w 383"/>
                <a:gd name="T19" fmla="*/ 62 h 125"/>
                <a:gd name="T20" fmla="*/ 63 w 383"/>
                <a:gd name="T21" fmla="*/ 125 h 125"/>
                <a:gd name="T22" fmla="*/ 321 w 383"/>
                <a:gd name="T23" fmla="*/ 125 h 125"/>
                <a:gd name="T24" fmla="*/ 383 w 383"/>
                <a:gd name="T25" fmla="*/ 62 h 125"/>
                <a:gd name="T26" fmla="*/ 321 w 383"/>
                <a:gd name="T2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125">
                  <a:moveTo>
                    <a:pt x="63" y="124"/>
                  </a:moveTo>
                  <a:cubicBezTo>
                    <a:pt x="29" y="124"/>
                    <a:pt x="1" y="96"/>
                    <a:pt x="1" y="62"/>
                  </a:cubicBezTo>
                  <a:cubicBezTo>
                    <a:pt x="1" y="29"/>
                    <a:pt x="29" y="1"/>
                    <a:pt x="63" y="1"/>
                  </a:cubicBezTo>
                  <a:cubicBezTo>
                    <a:pt x="321" y="1"/>
                    <a:pt x="321" y="1"/>
                    <a:pt x="321" y="1"/>
                  </a:cubicBezTo>
                  <a:cubicBezTo>
                    <a:pt x="354" y="1"/>
                    <a:pt x="382" y="29"/>
                    <a:pt x="382" y="62"/>
                  </a:cubicBezTo>
                  <a:cubicBezTo>
                    <a:pt x="382" y="96"/>
                    <a:pt x="354" y="124"/>
                    <a:pt x="321" y="124"/>
                  </a:cubicBezTo>
                  <a:cubicBezTo>
                    <a:pt x="63" y="124"/>
                    <a:pt x="63" y="124"/>
                    <a:pt x="63" y="124"/>
                  </a:cubicBezTo>
                  <a:moveTo>
                    <a:pt x="321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321" y="125"/>
                    <a:pt x="321" y="125"/>
                    <a:pt x="321" y="125"/>
                  </a:cubicBezTo>
                  <a:cubicBezTo>
                    <a:pt x="355" y="125"/>
                    <a:pt x="383" y="97"/>
                    <a:pt x="383" y="62"/>
                  </a:cubicBezTo>
                  <a:cubicBezTo>
                    <a:pt x="383" y="28"/>
                    <a:pt x="355" y="0"/>
                    <a:pt x="321" y="0"/>
                  </a:cubicBezTo>
                </a:path>
              </a:pathLst>
            </a:custGeom>
            <a:solidFill>
              <a:srgbClr val="E0E0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EA3F7BBB-CB9A-45F6-95E1-EA0B75492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600" y="1716088"/>
              <a:ext cx="1439862" cy="469900"/>
            </a:xfrm>
            <a:custGeom>
              <a:avLst/>
              <a:gdLst>
                <a:gd name="T0" fmla="*/ 62 w 381"/>
                <a:gd name="T1" fmla="*/ 122 h 123"/>
                <a:gd name="T2" fmla="*/ 1 w 381"/>
                <a:gd name="T3" fmla="*/ 61 h 123"/>
                <a:gd name="T4" fmla="*/ 62 w 381"/>
                <a:gd name="T5" fmla="*/ 1 h 123"/>
                <a:gd name="T6" fmla="*/ 320 w 381"/>
                <a:gd name="T7" fmla="*/ 1 h 123"/>
                <a:gd name="T8" fmla="*/ 380 w 381"/>
                <a:gd name="T9" fmla="*/ 61 h 123"/>
                <a:gd name="T10" fmla="*/ 320 w 381"/>
                <a:gd name="T11" fmla="*/ 122 h 123"/>
                <a:gd name="T12" fmla="*/ 62 w 381"/>
                <a:gd name="T13" fmla="*/ 122 h 123"/>
                <a:gd name="T14" fmla="*/ 320 w 381"/>
                <a:gd name="T15" fmla="*/ 0 h 123"/>
                <a:gd name="T16" fmla="*/ 62 w 381"/>
                <a:gd name="T17" fmla="*/ 0 h 123"/>
                <a:gd name="T18" fmla="*/ 0 w 381"/>
                <a:gd name="T19" fmla="*/ 61 h 123"/>
                <a:gd name="T20" fmla="*/ 62 w 381"/>
                <a:gd name="T21" fmla="*/ 123 h 123"/>
                <a:gd name="T22" fmla="*/ 320 w 381"/>
                <a:gd name="T23" fmla="*/ 123 h 123"/>
                <a:gd name="T24" fmla="*/ 381 w 381"/>
                <a:gd name="T25" fmla="*/ 61 h 123"/>
                <a:gd name="T26" fmla="*/ 320 w 381"/>
                <a:gd name="T2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23">
                  <a:moveTo>
                    <a:pt x="62" y="122"/>
                  </a:moveTo>
                  <a:cubicBezTo>
                    <a:pt x="28" y="122"/>
                    <a:pt x="1" y="95"/>
                    <a:pt x="1" y="61"/>
                  </a:cubicBezTo>
                  <a:cubicBezTo>
                    <a:pt x="1" y="28"/>
                    <a:pt x="28" y="1"/>
                    <a:pt x="62" y="1"/>
                  </a:cubicBezTo>
                  <a:cubicBezTo>
                    <a:pt x="320" y="1"/>
                    <a:pt x="320" y="1"/>
                    <a:pt x="320" y="1"/>
                  </a:cubicBezTo>
                  <a:cubicBezTo>
                    <a:pt x="353" y="1"/>
                    <a:pt x="380" y="28"/>
                    <a:pt x="380" y="61"/>
                  </a:cubicBezTo>
                  <a:cubicBezTo>
                    <a:pt x="380" y="95"/>
                    <a:pt x="353" y="122"/>
                    <a:pt x="320" y="122"/>
                  </a:cubicBezTo>
                  <a:cubicBezTo>
                    <a:pt x="62" y="122"/>
                    <a:pt x="62" y="122"/>
                    <a:pt x="62" y="122"/>
                  </a:cubicBezTo>
                  <a:moveTo>
                    <a:pt x="32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53" y="123"/>
                    <a:pt x="381" y="95"/>
                    <a:pt x="381" y="61"/>
                  </a:cubicBezTo>
                  <a:cubicBezTo>
                    <a:pt x="381" y="28"/>
                    <a:pt x="353" y="0"/>
                    <a:pt x="320" y="0"/>
                  </a:cubicBezTo>
                </a:path>
              </a:pathLst>
            </a:custGeom>
            <a:solidFill>
              <a:srgbClr val="DFD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21A25ACC-A784-46B7-B8F2-EE987E6770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1 h 121"/>
                <a:gd name="T2" fmla="*/ 0 w 379"/>
                <a:gd name="T3" fmla="*/ 60 h 121"/>
                <a:gd name="T4" fmla="*/ 61 w 379"/>
                <a:gd name="T5" fmla="*/ 0 h 121"/>
                <a:gd name="T6" fmla="*/ 319 w 379"/>
                <a:gd name="T7" fmla="*/ 0 h 121"/>
                <a:gd name="T8" fmla="*/ 379 w 379"/>
                <a:gd name="T9" fmla="*/ 60 h 121"/>
                <a:gd name="T10" fmla="*/ 319 w 379"/>
                <a:gd name="T11" fmla="*/ 121 h 121"/>
                <a:gd name="T12" fmla="*/ 61 w 379"/>
                <a:gd name="T13" fmla="*/ 121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1"/>
                  </a:moveTo>
                  <a:cubicBezTo>
                    <a:pt x="27" y="121"/>
                    <a:pt x="0" y="94"/>
                    <a:pt x="0" y="60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52" y="0"/>
                    <a:pt x="379" y="27"/>
                    <a:pt x="379" y="60"/>
                  </a:cubicBezTo>
                  <a:cubicBezTo>
                    <a:pt x="379" y="94"/>
                    <a:pt x="352" y="121"/>
                    <a:pt x="319" y="121"/>
                  </a:cubicBezTo>
                  <a:cubicBezTo>
                    <a:pt x="61" y="121"/>
                    <a:pt x="61" y="121"/>
                    <a:pt x="61" y="121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EDE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090A2883-3FA9-408F-8216-85607DAE0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3" y="1720850"/>
              <a:ext cx="1430337" cy="460375"/>
            </a:xfrm>
            <a:custGeom>
              <a:avLst/>
              <a:gdLst>
                <a:gd name="T0" fmla="*/ 61 w 379"/>
                <a:gd name="T1" fmla="*/ 120 h 121"/>
                <a:gd name="T2" fmla="*/ 1 w 379"/>
                <a:gd name="T3" fmla="*/ 60 h 121"/>
                <a:gd name="T4" fmla="*/ 61 w 379"/>
                <a:gd name="T5" fmla="*/ 1 h 121"/>
                <a:gd name="T6" fmla="*/ 319 w 379"/>
                <a:gd name="T7" fmla="*/ 1 h 121"/>
                <a:gd name="T8" fmla="*/ 378 w 379"/>
                <a:gd name="T9" fmla="*/ 60 h 121"/>
                <a:gd name="T10" fmla="*/ 319 w 379"/>
                <a:gd name="T11" fmla="*/ 120 h 121"/>
                <a:gd name="T12" fmla="*/ 61 w 379"/>
                <a:gd name="T13" fmla="*/ 120 h 121"/>
                <a:gd name="T14" fmla="*/ 319 w 379"/>
                <a:gd name="T15" fmla="*/ 0 h 121"/>
                <a:gd name="T16" fmla="*/ 61 w 379"/>
                <a:gd name="T17" fmla="*/ 0 h 121"/>
                <a:gd name="T18" fmla="*/ 0 w 379"/>
                <a:gd name="T19" fmla="*/ 60 h 121"/>
                <a:gd name="T20" fmla="*/ 61 w 379"/>
                <a:gd name="T21" fmla="*/ 121 h 121"/>
                <a:gd name="T22" fmla="*/ 319 w 379"/>
                <a:gd name="T23" fmla="*/ 121 h 121"/>
                <a:gd name="T24" fmla="*/ 379 w 379"/>
                <a:gd name="T25" fmla="*/ 60 h 121"/>
                <a:gd name="T26" fmla="*/ 319 w 379"/>
                <a:gd name="T2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121">
                  <a:moveTo>
                    <a:pt x="61" y="120"/>
                  </a:moveTo>
                  <a:cubicBezTo>
                    <a:pt x="28" y="120"/>
                    <a:pt x="1" y="94"/>
                    <a:pt x="1" y="60"/>
                  </a:cubicBezTo>
                  <a:cubicBezTo>
                    <a:pt x="1" y="27"/>
                    <a:pt x="28" y="1"/>
                    <a:pt x="61" y="1"/>
                  </a:cubicBezTo>
                  <a:cubicBezTo>
                    <a:pt x="319" y="1"/>
                    <a:pt x="319" y="1"/>
                    <a:pt x="319" y="1"/>
                  </a:cubicBezTo>
                  <a:cubicBezTo>
                    <a:pt x="352" y="1"/>
                    <a:pt x="378" y="27"/>
                    <a:pt x="378" y="60"/>
                  </a:cubicBezTo>
                  <a:cubicBezTo>
                    <a:pt x="378" y="94"/>
                    <a:pt x="352" y="120"/>
                    <a:pt x="319" y="120"/>
                  </a:cubicBezTo>
                  <a:cubicBezTo>
                    <a:pt x="61" y="120"/>
                    <a:pt x="61" y="120"/>
                    <a:pt x="61" y="120"/>
                  </a:cubicBezTo>
                  <a:moveTo>
                    <a:pt x="319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1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52" y="121"/>
                    <a:pt x="379" y="94"/>
                    <a:pt x="379" y="60"/>
                  </a:cubicBezTo>
                  <a:cubicBezTo>
                    <a:pt x="379" y="27"/>
                    <a:pt x="352" y="0"/>
                    <a:pt x="319" y="0"/>
                  </a:cubicBezTo>
                </a:path>
              </a:pathLst>
            </a:custGeom>
            <a:solidFill>
              <a:srgbClr val="DDDD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7D4110E2-B90B-46AA-8370-6934BE1D6D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9 h 119"/>
                <a:gd name="T2" fmla="*/ 0 w 377"/>
                <a:gd name="T3" fmla="*/ 59 h 119"/>
                <a:gd name="T4" fmla="*/ 60 w 377"/>
                <a:gd name="T5" fmla="*/ 0 h 119"/>
                <a:gd name="T6" fmla="*/ 318 w 377"/>
                <a:gd name="T7" fmla="*/ 0 h 119"/>
                <a:gd name="T8" fmla="*/ 377 w 377"/>
                <a:gd name="T9" fmla="*/ 59 h 119"/>
                <a:gd name="T10" fmla="*/ 318 w 377"/>
                <a:gd name="T11" fmla="*/ 119 h 119"/>
                <a:gd name="T12" fmla="*/ 60 w 377"/>
                <a:gd name="T13" fmla="*/ 119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9"/>
                  </a:moveTo>
                  <a:cubicBezTo>
                    <a:pt x="27" y="119"/>
                    <a:pt x="0" y="92"/>
                    <a:pt x="0" y="59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50" y="0"/>
                    <a:pt x="377" y="27"/>
                    <a:pt x="377" y="59"/>
                  </a:cubicBezTo>
                  <a:cubicBezTo>
                    <a:pt x="377" y="92"/>
                    <a:pt x="350" y="119"/>
                    <a:pt x="318" y="119"/>
                  </a:cubicBezTo>
                  <a:cubicBezTo>
                    <a:pt x="60" y="119"/>
                    <a:pt x="60" y="119"/>
                    <a:pt x="60" y="119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6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1" y="119"/>
                    <a:pt x="377" y="93"/>
                    <a:pt x="377" y="59"/>
                  </a:cubicBezTo>
                  <a:cubicBezTo>
                    <a:pt x="377" y="26"/>
                    <a:pt x="351" y="0"/>
                    <a:pt x="318" y="0"/>
                  </a:cubicBezTo>
                </a:path>
              </a:pathLst>
            </a:custGeom>
            <a:solidFill>
              <a:srgbClr val="DCDC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7F49D5B3-024B-45B0-ACA5-6E0457E48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3538" y="1724025"/>
              <a:ext cx="1423987" cy="454025"/>
            </a:xfrm>
            <a:custGeom>
              <a:avLst/>
              <a:gdLst>
                <a:gd name="T0" fmla="*/ 60 w 377"/>
                <a:gd name="T1" fmla="*/ 118 h 119"/>
                <a:gd name="T2" fmla="*/ 1 w 377"/>
                <a:gd name="T3" fmla="*/ 59 h 119"/>
                <a:gd name="T4" fmla="*/ 60 w 377"/>
                <a:gd name="T5" fmla="*/ 1 h 119"/>
                <a:gd name="T6" fmla="*/ 318 w 377"/>
                <a:gd name="T7" fmla="*/ 1 h 119"/>
                <a:gd name="T8" fmla="*/ 376 w 377"/>
                <a:gd name="T9" fmla="*/ 59 h 119"/>
                <a:gd name="T10" fmla="*/ 318 w 377"/>
                <a:gd name="T11" fmla="*/ 118 h 119"/>
                <a:gd name="T12" fmla="*/ 60 w 377"/>
                <a:gd name="T13" fmla="*/ 118 h 119"/>
                <a:gd name="T14" fmla="*/ 318 w 377"/>
                <a:gd name="T15" fmla="*/ 0 h 119"/>
                <a:gd name="T16" fmla="*/ 60 w 377"/>
                <a:gd name="T17" fmla="*/ 0 h 119"/>
                <a:gd name="T18" fmla="*/ 0 w 377"/>
                <a:gd name="T19" fmla="*/ 59 h 119"/>
                <a:gd name="T20" fmla="*/ 60 w 377"/>
                <a:gd name="T21" fmla="*/ 119 h 119"/>
                <a:gd name="T22" fmla="*/ 318 w 377"/>
                <a:gd name="T23" fmla="*/ 119 h 119"/>
                <a:gd name="T24" fmla="*/ 377 w 377"/>
                <a:gd name="T25" fmla="*/ 59 h 119"/>
                <a:gd name="T26" fmla="*/ 318 w 377"/>
                <a:gd name="T2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19">
                  <a:moveTo>
                    <a:pt x="60" y="118"/>
                  </a:moveTo>
                  <a:cubicBezTo>
                    <a:pt x="27" y="118"/>
                    <a:pt x="1" y="92"/>
                    <a:pt x="1" y="59"/>
                  </a:cubicBezTo>
                  <a:cubicBezTo>
                    <a:pt x="1" y="27"/>
                    <a:pt x="27" y="1"/>
                    <a:pt x="60" y="1"/>
                  </a:cubicBezTo>
                  <a:cubicBezTo>
                    <a:pt x="318" y="1"/>
                    <a:pt x="318" y="1"/>
                    <a:pt x="318" y="1"/>
                  </a:cubicBezTo>
                  <a:cubicBezTo>
                    <a:pt x="350" y="1"/>
                    <a:pt x="376" y="27"/>
                    <a:pt x="376" y="59"/>
                  </a:cubicBezTo>
                  <a:cubicBezTo>
                    <a:pt x="376" y="92"/>
                    <a:pt x="350" y="118"/>
                    <a:pt x="318" y="118"/>
                  </a:cubicBezTo>
                  <a:cubicBezTo>
                    <a:pt x="60" y="118"/>
                    <a:pt x="60" y="118"/>
                    <a:pt x="60" y="118"/>
                  </a:cubicBezTo>
                  <a:moveTo>
                    <a:pt x="318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9"/>
                    <a:pt x="60" y="119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50" y="119"/>
                    <a:pt x="377" y="92"/>
                    <a:pt x="377" y="59"/>
                  </a:cubicBezTo>
                  <a:cubicBezTo>
                    <a:pt x="377" y="27"/>
                    <a:pt x="350" y="0"/>
                    <a:pt x="318" y="0"/>
                  </a:cubicBezTo>
                </a:path>
              </a:pathLst>
            </a:custGeom>
            <a:solidFill>
              <a:srgbClr val="DBDB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C64B05B4-9147-4883-86B3-0F142B063F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7 h 117"/>
                <a:gd name="T2" fmla="*/ 0 w 375"/>
                <a:gd name="T3" fmla="*/ 58 h 117"/>
                <a:gd name="T4" fmla="*/ 59 w 375"/>
                <a:gd name="T5" fmla="*/ 0 h 117"/>
                <a:gd name="T6" fmla="*/ 317 w 375"/>
                <a:gd name="T7" fmla="*/ 0 h 117"/>
                <a:gd name="T8" fmla="*/ 375 w 375"/>
                <a:gd name="T9" fmla="*/ 58 h 117"/>
                <a:gd name="T10" fmla="*/ 317 w 375"/>
                <a:gd name="T11" fmla="*/ 117 h 117"/>
                <a:gd name="T12" fmla="*/ 59 w 375"/>
                <a:gd name="T13" fmla="*/ 117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7"/>
                  </a:moveTo>
                  <a:cubicBezTo>
                    <a:pt x="26" y="117"/>
                    <a:pt x="0" y="91"/>
                    <a:pt x="0" y="58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49" y="0"/>
                    <a:pt x="375" y="26"/>
                    <a:pt x="375" y="58"/>
                  </a:cubicBezTo>
                  <a:cubicBezTo>
                    <a:pt x="375" y="91"/>
                    <a:pt x="349" y="117"/>
                    <a:pt x="317" y="117"/>
                  </a:cubicBezTo>
                  <a:cubicBezTo>
                    <a:pt x="59" y="117"/>
                    <a:pt x="59" y="117"/>
                    <a:pt x="59" y="117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A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72396162-4298-4F37-9ADA-678A8BC3D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713" y="1728788"/>
              <a:ext cx="1416050" cy="444500"/>
            </a:xfrm>
            <a:custGeom>
              <a:avLst/>
              <a:gdLst>
                <a:gd name="T0" fmla="*/ 59 w 375"/>
                <a:gd name="T1" fmla="*/ 116 h 117"/>
                <a:gd name="T2" fmla="*/ 1 w 375"/>
                <a:gd name="T3" fmla="*/ 58 h 117"/>
                <a:gd name="T4" fmla="*/ 59 w 375"/>
                <a:gd name="T5" fmla="*/ 1 h 117"/>
                <a:gd name="T6" fmla="*/ 317 w 375"/>
                <a:gd name="T7" fmla="*/ 1 h 117"/>
                <a:gd name="T8" fmla="*/ 374 w 375"/>
                <a:gd name="T9" fmla="*/ 58 h 117"/>
                <a:gd name="T10" fmla="*/ 317 w 375"/>
                <a:gd name="T11" fmla="*/ 116 h 117"/>
                <a:gd name="T12" fmla="*/ 59 w 375"/>
                <a:gd name="T13" fmla="*/ 116 h 117"/>
                <a:gd name="T14" fmla="*/ 317 w 375"/>
                <a:gd name="T15" fmla="*/ 0 h 117"/>
                <a:gd name="T16" fmla="*/ 59 w 375"/>
                <a:gd name="T17" fmla="*/ 0 h 117"/>
                <a:gd name="T18" fmla="*/ 0 w 375"/>
                <a:gd name="T19" fmla="*/ 58 h 117"/>
                <a:gd name="T20" fmla="*/ 59 w 375"/>
                <a:gd name="T21" fmla="*/ 117 h 117"/>
                <a:gd name="T22" fmla="*/ 317 w 375"/>
                <a:gd name="T23" fmla="*/ 117 h 117"/>
                <a:gd name="T24" fmla="*/ 375 w 375"/>
                <a:gd name="T25" fmla="*/ 58 h 117"/>
                <a:gd name="T26" fmla="*/ 317 w 375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" h="117">
                  <a:moveTo>
                    <a:pt x="59" y="116"/>
                  </a:moveTo>
                  <a:cubicBezTo>
                    <a:pt x="27" y="116"/>
                    <a:pt x="1" y="90"/>
                    <a:pt x="1" y="58"/>
                  </a:cubicBezTo>
                  <a:cubicBezTo>
                    <a:pt x="1" y="27"/>
                    <a:pt x="27" y="1"/>
                    <a:pt x="59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48" y="1"/>
                    <a:pt x="374" y="27"/>
                    <a:pt x="374" y="58"/>
                  </a:cubicBezTo>
                  <a:cubicBezTo>
                    <a:pt x="374" y="90"/>
                    <a:pt x="348" y="116"/>
                    <a:pt x="317" y="116"/>
                  </a:cubicBezTo>
                  <a:cubicBezTo>
                    <a:pt x="59" y="116"/>
                    <a:pt x="59" y="116"/>
                    <a:pt x="59" y="116"/>
                  </a:cubicBezTo>
                  <a:moveTo>
                    <a:pt x="31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9" y="117"/>
                  </a:cubicBezTo>
                  <a:cubicBezTo>
                    <a:pt x="317" y="117"/>
                    <a:pt x="317" y="117"/>
                    <a:pt x="317" y="117"/>
                  </a:cubicBezTo>
                  <a:cubicBezTo>
                    <a:pt x="349" y="117"/>
                    <a:pt x="375" y="91"/>
                    <a:pt x="375" y="58"/>
                  </a:cubicBezTo>
                  <a:cubicBezTo>
                    <a:pt x="375" y="26"/>
                    <a:pt x="349" y="0"/>
                    <a:pt x="317" y="0"/>
                  </a:cubicBezTo>
                </a:path>
              </a:pathLst>
            </a:custGeom>
            <a:solidFill>
              <a:srgbClr val="D9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17E6811F-8264-4ED8-8A03-640B4436DD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475" y="1731963"/>
              <a:ext cx="1408112" cy="438150"/>
            </a:xfrm>
            <a:custGeom>
              <a:avLst/>
              <a:gdLst>
                <a:gd name="T0" fmla="*/ 58 w 373"/>
                <a:gd name="T1" fmla="*/ 114 h 115"/>
                <a:gd name="T2" fmla="*/ 1 w 373"/>
                <a:gd name="T3" fmla="*/ 57 h 115"/>
                <a:gd name="T4" fmla="*/ 58 w 373"/>
                <a:gd name="T5" fmla="*/ 1 h 115"/>
                <a:gd name="T6" fmla="*/ 316 w 373"/>
                <a:gd name="T7" fmla="*/ 1 h 115"/>
                <a:gd name="T8" fmla="*/ 372 w 373"/>
                <a:gd name="T9" fmla="*/ 57 h 115"/>
                <a:gd name="T10" fmla="*/ 316 w 373"/>
                <a:gd name="T11" fmla="*/ 114 h 115"/>
                <a:gd name="T12" fmla="*/ 58 w 373"/>
                <a:gd name="T13" fmla="*/ 114 h 115"/>
                <a:gd name="T14" fmla="*/ 316 w 373"/>
                <a:gd name="T15" fmla="*/ 0 h 115"/>
                <a:gd name="T16" fmla="*/ 58 w 373"/>
                <a:gd name="T17" fmla="*/ 0 h 115"/>
                <a:gd name="T18" fmla="*/ 0 w 373"/>
                <a:gd name="T19" fmla="*/ 57 h 115"/>
                <a:gd name="T20" fmla="*/ 58 w 373"/>
                <a:gd name="T21" fmla="*/ 115 h 115"/>
                <a:gd name="T22" fmla="*/ 316 w 373"/>
                <a:gd name="T23" fmla="*/ 115 h 115"/>
                <a:gd name="T24" fmla="*/ 373 w 373"/>
                <a:gd name="T25" fmla="*/ 57 h 115"/>
                <a:gd name="T26" fmla="*/ 316 w 373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15">
                  <a:moveTo>
                    <a:pt x="58" y="114"/>
                  </a:moveTo>
                  <a:cubicBezTo>
                    <a:pt x="26" y="114"/>
                    <a:pt x="1" y="89"/>
                    <a:pt x="1" y="57"/>
                  </a:cubicBezTo>
                  <a:cubicBezTo>
                    <a:pt x="1" y="26"/>
                    <a:pt x="26" y="1"/>
                    <a:pt x="58" y="1"/>
                  </a:cubicBezTo>
                  <a:cubicBezTo>
                    <a:pt x="316" y="1"/>
                    <a:pt x="316" y="1"/>
                    <a:pt x="316" y="1"/>
                  </a:cubicBezTo>
                  <a:cubicBezTo>
                    <a:pt x="347" y="1"/>
                    <a:pt x="372" y="26"/>
                    <a:pt x="372" y="57"/>
                  </a:cubicBezTo>
                  <a:cubicBezTo>
                    <a:pt x="372" y="89"/>
                    <a:pt x="347" y="114"/>
                    <a:pt x="316" y="114"/>
                  </a:cubicBezTo>
                  <a:cubicBezTo>
                    <a:pt x="58" y="114"/>
                    <a:pt x="58" y="114"/>
                    <a:pt x="58" y="114"/>
                  </a:cubicBezTo>
                  <a:moveTo>
                    <a:pt x="316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316" y="115"/>
                    <a:pt x="316" y="115"/>
                    <a:pt x="316" y="115"/>
                  </a:cubicBezTo>
                  <a:cubicBezTo>
                    <a:pt x="347" y="115"/>
                    <a:pt x="373" y="89"/>
                    <a:pt x="373" y="57"/>
                  </a:cubicBezTo>
                  <a:cubicBezTo>
                    <a:pt x="373" y="26"/>
                    <a:pt x="347" y="0"/>
                    <a:pt x="316" y="0"/>
                  </a:cubicBezTo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DC2DE865-81F3-444B-B790-177A83080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3 h 113"/>
                <a:gd name="T2" fmla="*/ 0 w 371"/>
                <a:gd name="T3" fmla="*/ 56 h 113"/>
                <a:gd name="T4" fmla="*/ 57 w 371"/>
                <a:gd name="T5" fmla="*/ 0 h 113"/>
                <a:gd name="T6" fmla="*/ 315 w 371"/>
                <a:gd name="T7" fmla="*/ 0 h 113"/>
                <a:gd name="T8" fmla="*/ 371 w 371"/>
                <a:gd name="T9" fmla="*/ 56 h 113"/>
                <a:gd name="T10" fmla="*/ 315 w 371"/>
                <a:gd name="T11" fmla="*/ 113 h 113"/>
                <a:gd name="T12" fmla="*/ 57 w 371"/>
                <a:gd name="T13" fmla="*/ 113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3"/>
                  </a:move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46" y="0"/>
                    <a:pt x="371" y="25"/>
                    <a:pt x="371" y="56"/>
                  </a:cubicBezTo>
                  <a:cubicBezTo>
                    <a:pt x="371" y="88"/>
                    <a:pt x="346" y="113"/>
                    <a:pt x="315" y="113"/>
                  </a:cubicBezTo>
                  <a:cubicBezTo>
                    <a:pt x="57" y="113"/>
                    <a:pt x="57" y="113"/>
                    <a:pt x="57" y="113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7D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168E24B-113A-47EE-B4E4-96AC281899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" y="1735138"/>
              <a:ext cx="1401762" cy="431800"/>
            </a:xfrm>
            <a:custGeom>
              <a:avLst/>
              <a:gdLst>
                <a:gd name="T0" fmla="*/ 57 w 371"/>
                <a:gd name="T1" fmla="*/ 112 h 113"/>
                <a:gd name="T2" fmla="*/ 1 w 371"/>
                <a:gd name="T3" fmla="*/ 56 h 113"/>
                <a:gd name="T4" fmla="*/ 57 w 371"/>
                <a:gd name="T5" fmla="*/ 1 h 113"/>
                <a:gd name="T6" fmla="*/ 315 w 371"/>
                <a:gd name="T7" fmla="*/ 1 h 113"/>
                <a:gd name="T8" fmla="*/ 370 w 371"/>
                <a:gd name="T9" fmla="*/ 56 h 113"/>
                <a:gd name="T10" fmla="*/ 315 w 371"/>
                <a:gd name="T11" fmla="*/ 112 h 113"/>
                <a:gd name="T12" fmla="*/ 57 w 371"/>
                <a:gd name="T13" fmla="*/ 112 h 113"/>
                <a:gd name="T14" fmla="*/ 315 w 371"/>
                <a:gd name="T15" fmla="*/ 0 h 113"/>
                <a:gd name="T16" fmla="*/ 57 w 371"/>
                <a:gd name="T17" fmla="*/ 0 h 113"/>
                <a:gd name="T18" fmla="*/ 0 w 371"/>
                <a:gd name="T19" fmla="*/ 56 h 113"/>
                <a:gd name="T20" fmla="*/ 57 w 371"/>
                <a:gd name="T21" fmla="*/ 113 h 113"/>
                <a:gd name="T22" fmla="*/ 315 w 371"/>
                <a:gd name="T23" fmla="*/ 113 h 113"/>
                <a:gd name="T24" fmla="*/ 371 w 371"/>
                <a:gd name="T25" fmla="*/ 56 h 113"/>
                <a:gd name="T26" fmla="*/ 315 w 371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1" h="113">
                  <a:moveTo>
                    <a:pt x="57" y="112"/>
                  </a:moveTo>
                  <a:cubicBezTo>
                    <a:pt x="26" y="112"/>
                    <a:pt x="1" y="87"/>
                    <a:pt x="1" y="56"/>
                  </a:cubicBezTo>
                  <a:cubicBezTo>
                    <a:pt x="1" y="26"/>
                    <a:pt x="26" y="1"/>
                    <a:pt x="57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45" y="1"/>
                    <a:pt x="370" y="26"/>
                    <a:pt x="370" y="56"/>
                  </a:cubicBezTo>
                  <a:cubicBezTo>
                    <a:pt x="370" y="87"/>
                    <a:pt x="345" y="112"/>
                    <a:pt x="315" y="112"/>
                  </a:cubicBezTo>
                  <a:cubicBezTo>
                    <a:pt x="57" y="112"/>
                    <a:pt x="57" y="112"/>
                    <a:pt x="57" y="112"/>
                  </a:cubicBezTo>
                  <a:moveTo>
                    <a:pt x="315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46" y="113"/>
                    <a:pt x="371" y="88"/>
                    <a:pt x="371" y="56"/>
                  </a:cubicBezTo>
                  <a:cubicBezTo>
                    <a:pt x="371" y="25"/>
                    <a:pt x="346" y="0"/>
                    <a:pt x="315" y="0"/>
                  </a:cubicBezTo>
                </a:path>
              </a:pathLst>
            </a:custGeom>
            <a:solidFill>
              <a:srgbClr val="D6D7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2F5AC9E-CCAD-4BF6-93B3-C57F2142F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1 h 111"/>
                <a:gd name="T2" fmla="*/ 0 w 369"/>
                <a:gd name="T3" fmla="*/ 55 h 111"/>
                <a:gd name="T4" fmla="*/ 56 w 369"/>
                <a:gd name="T5" fmla="*/ 0 h 111"/>
                <a:gd name="T6" fmla="*/ 314 w 369"/>
                <a:gd name="T7" fmla="*/ 0 h 111"/>
                <a:gd name="T8" fmla="*/ 369 w 369"/>
                <a:gd name="T9" fmla="*/ 55 h 111"/>
                <a:gd name="T10" fmla="*/ 314 w 369"/>
                <a:gd name="T11" fmla="*/ 111 h 111"/>
                <a:gd name="T12" fmla="*/ 56 w 369"/>
                <a:gd name="T13" fmla="*/ 111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1"/>
                  </a:moveTo>
                  <a:cubicBezTo>
                    <a:pt x="25" y="111"/>
                    <a:pt x="0" y="86"/>
                    <a:pt x="0" y="55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44" y="0"/>
                    <a:pt x="369" y="25"/>
                    <a:pt x="369" y="55"/>
                  </a:cubicBezTo>
                  <a:cubicBezTo>
                    <a:pt x="369" y="86"/>
                    <a:pt x="344" y="111"/>
                    <a:pt x="314" y="111"/>
                  </a:cubicBezTo>
                  <a:cubicBezTo>
                    <a:pt x="56" y="111"/>
                    <a:pt x="56" y="111"/>
                    <a:pt x="56" y="111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5D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65E1489D-E9E5-402A-BBD6-BDDE78089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3" y="1739900"/>
              <a:ext cx="1392237" cy="422275"/>
            </a:xfrm>
            <a:custGeom>
              <a:avLst/>
              <a:gdLst>
                <a:gd name="T0" fmla="*/ 56 w 369"/>
                <a:gd name="T1" fmla="*/ 110 h 111"/>
                <a:gd name="T2" fmla="*/ 1 w 369"/>
                <a:gd name="T3" fmla="*/ 55 h 111"/>
                <a:gd name="T4" fmla="*/ 56 w 369"/>
                <a:gd name="T5" fmla="*/ 1 h 111"/>
                <a:gd name="T6" fmla="*/ 314 w 369"/>
                <a:gd name="T7" fmla="*/ 1 h 111"/>
                <a:gd name="T8" fmla="*/ 368 w 369"/>
                <a:gd name="T9" fmla="*/ 55 h 111"/>
                <a:gd name="T10" fmla="*/ 314 w 369"/>
                <a:gd name="T11" fmla="*/ 110 h 111"/>
                <a:gd name="T12" fmla="*/ 56 w 369"/>
                <a:gd name="T13" fmla="*/ 110 h 111"/>
                <a:gd name="T14" fmla="*/ 314 w 369"/>
                <a:gd name="T15" fmla="*/ 0 h 111"/>
                <a:gd name="T16" fmla="*/ 56 w 369"/>
                <a:gd name="T17" fmla="*/ 0 h 111"/>
                <a:gd name="T18" fmla="*/ 0 w 369"/>
                <a:gd name="T19" fmla="*/ 55 h 111"/>
                <a:gd name="T20" fmla="*/ 56 w 369"/>
                <a:gd name="T21" fmla="*/ 111 h 111"/>
                <a:gd name="T22" fmla="*/ 314 w 369"/>
                <a:gd name="T23" fmla="*/ 111 h 111"/>
                <a:gd name="T24" fmla="*/ 369 w 369"/>
                <a:gd name="T25" fmla="*/ 55 h 111"/>
                <a:gd name="T26" fmla="*/ 314 w 369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111">
                  <a:moveTo>
                    <a:pt x="56" y="110"/>
                  </a:moveTo>
                  <a:cubicBezTo>
                    <a:pt x="25" y="110"/>
                    <a:pt x="1" y="86"/>
                    <a:pt x="1" y="55"/>
                  </a:cubicBezTo>
                  <a:cubicBezTo>
                    <a:pt x="1" y="25"/>
                    <a:pt x="25" y="1"/>
                    <a:pt x="56" y="1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44" y="1"/>
                    <a:pt x="368" y="25"/>
                    <a:pt x="368" y="55"/>
                  </a:cubicBezTo>
                  <a:cubicBezTo>
                    <a:pt x="368" y="86"/>
                    <a:pt x="344" y="110"/>
                    <a:pt x="314" y="110"/>
                  </a:cubicBezTo>
                  <a:cubicBezTo>
                    <a:pt x="56" y="110"/>
                    <a:pt x="56" y="110"/>
                    <a:pt x="56" y="110"/>
                  </a:cubicBezTo>
                  <a:moveTo>
                    <a:pt x="31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314" y="111"/>
                    <a:pt x="314" y="111"/>
                    <a:pt x="314" y="111"/>
                  </a:cubicBezTo>
                  <a:cubicBezTo>
                    <a:pt x="344" y="111"/>
                    <a:pt x="369" y="86"/>
                    <a:pt x="369" y="55"/>
                  </a:cubicBezTo>
                  <a:cubicBezTo>
                    <a:pt x="369" y="25"/>
                    <a:pt x="344" y="0"/>
                    <a:pt x="314" y="0"/>
                  </a:cubicBezTo>
                </a:path>
              </a:pathLst>
            </a:custGeom>
            <a:solidFill>
              <a:srgbClr val="D4D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4F32355-1196-4F47-9DD5-6E55D3BD5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9 h 109"/>
                <a:gd name="T2" fmla="*/ 0 w 367"/>
                <a:gd name="T3" fmla="*/ 54 h 109"/>
                <a:gd name="T4" fmla="*/ 55 w 367"/>
                <a:gd name="T5" fmla="*/ 0 h 109"/>
                <a:gd name="T6" fmla="*/ 313 w 367"/>
                <a:gd name="T7" fmla="*/ 0 h 109"/>
                <a:gd name="T8" fmla="*/ 367 w 367"/>
                <a:gd name="T9" fmla="*/ 54 h 109"/>
                <a:gd name="T10" fmla="*/ 313 w 367"/>
                <a:gd name="T11" fmla="*/ 109 h 109"/>
                <a:gd name="T12" fmla="*/ 55 w 367"/>
                <a:gd name="T13" fmla="*/ 109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42" y="0"/>
                    <a:pt x="367" y="25"/>
                    <a:pt x="367" y="54"/>
                  </a:cubicBezTo>
                  <a:cubicBezTo>
                    <a:pt x="367" y="84"/>
                    <a:pt x="342" y="109"/>
                    <a:pt x="313" y="109"/>
                  </a:cubicBezTo>
                  <a:cubicBezTo>
                    <a:pt x="55" y="109"/>
                    <a:pt x="55" y="109"/>
                    <a:pt x="55" y="109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5"/>
                    <a:pt x="24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3" y="109"/>
                    <a:pt x="367" y="85"/>
                    <a:pt x="367" y="54"/>
                  </a:cubicBezTo>
                  <a:cubicBezTo>
                    <a:pt x="367" y="24"/>
                    <a:pt x="343" y="0"/>
                    <a:pt x="313" y="0"/>
                  </a:cubicBezTo>
                </a:path>
              </a:pathLst>
            </a:custGeom>
            <a:solidFill>
              <a:srgbClr val="D3D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81E0C777-CE65-4545-BB2D-1EE0736BD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8" y="1743075"/>
              <a:ext cx="1385887" cy="415925"/>
            </a:xfrm>
            <a:custGeom>
              <a:avLst/>
              <a:gdLst>
                <a:gd name="T0" fmla="*/ 55 w 367"/>
                <a:gd name="T1" fmla="*/ 108 h 109"/>
                <a:gd name="T2" fmla="*/ 1 w 367"/>
                <a:gd name="T3" fmla="*/ 54 h 109"/>
                <a:gd name="T4" fmla="*/ 55 w 367"/>
                <a:gd name="T5" fmla="*/ 1 h 109"/>
                <a:gd name="T6" fmla="*/ 313 w 367"/>
                <a:gd name="T7" fmla="*/ 1 h 109"/>
                <a:gd name="T8" fmla="*/ 366 w 367"/>
                <a:gd name="T9" fmla="*/ 54 h 109"/>
                <a:gd name="T10" fmla="*/ 313 w 367"/>
                <a:gd name="T11" fmla="*/ 108 h 109"/>
                <a:gd name="T12" fmla="*/ 55 w 367"/>
                <a:gd name="T13" fmla="*/ 108 h 109"/>
                <a:gd name="T14" fmla="*/ 313 w 367"/>
                <a:gd name="T15" fmla="*/ 0 h 109"/>
                <a:gd name="T16" fmla="*/ 55 w 367"/>
                <a:gd name="T17" fmla="*/ 0 h 109"/>
                <a:gd name="T18" fmla="*/ 0 w 367"/>
                <a:gd name="T19" fmla="*/ 54 h 109"/>
                <a:gd name="T20" fmla="*/ 55 w 367"/>
                <a:gd name="T21" fmla="*/ 109 h 109"/>
                <a:gd name="T22" fmla="*/ 313 w 367"/>
                <a:gd name="T23" fmla="*/ 109 h 109"/>
                <a:gd name="T24" fmla="*/ 367 w 367"/>
                <a:gd name="T25" fmla="*/ 54 h 109"/>
                <a:gd name="T26" fmla="*/ 313 w 367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109">
                  <a:moveTo>
                    <a:pt x="55" y="108"/>
                  </a:moveTo>
                  <a:cubicBezTo>
                    <a:pt x="25" y="108"/>
                    <a:pt x="1" y="84"/>
                    <a:pt x="1" y="54"/>
                  </a:cubicBezTo>
                  <a:cubicBezTo>
                    <a:pt x="1" y="25"/>
                    <a:pt x="25" y="1"/>
                    <a:pt x="55" y="1"/>
                  </a:cubicBezTo>
                  <a:cubicBezTo>
                    <a:pt x="313" y="1"/>
                    <a:pt x="313" y="1"/>
                    <a:pt x="313" y="1"/>
                  </a:cubicBezTo>
                  <a:cubicBezTo>
                    <a:pt x="342" y="1"/>
                    <a:pt x="366" y="25"/>
                    <a:pt x="366" y="54"/>
                  </a:cubicBezTo>
                  <a:cubicBezTo>
                    <a:pt x="366" y="84"/>
                    <a:pt x="342" y="108"/>
                    <a:pt x="313" y="108"/>
                  </a:cubicBezTo>
                  <a:cubicBezTo>
                    <a:pt x="55" y="108"/>
                    <a:pt x="55" y="108"/>
                    <a:pt x="55" y="108"/>
                  </a:cubicBezTo>
                  <a:moveTo>
                    <a:pt x="313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313" y="109"/>
                    <a:pt x="313" y="109"/>
                    <a:pt x="313" y="109"/>
                  </a:cubicBezTo>
                  <a:cubicBezTo>
                    <a:pt x="342" y="109"/>
                    <a:pt x="367" y="84"/>
                    <a:pt x="367" y="54"/>
                  </a:cubicBezTo>
                  <a:cubicBezTo>
                    <a:pt x="367" y="25"/>
                    <a:pt x="342" y="0"/>
                    <a:pt x="313" y="0"/>
                  </a:cubicBezTo>
                </a:path>
              </a:pathLst>
            </a:custGeom>
            <a:solidFill>
              <a:srgbClr val="D2D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9CD77481-B4EF-4BB4-BF7A-B1F71575BD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3" y="1747838"/>
              <a:ext cx="1377950" cy="406400"/>
            </a:xfrm>
            <a:custGeom>
              <a:avLst/>
              <a:gdLst>
                <a:gd name="T0" fmla="*/ 54 w 365"/>
                <a:gd name="T1" fmla="*/ 106 h 107"/>
                <a:gd name="T2" fmla="*/ 1 w 365"/>
                <a:gd name="T3" fmla="*/ 53 h 107"/>
                <a:gd name="T4" fmla="*/ 54 w 365"/>
                <a:gd name="T5" fmla="*/ 0 h 107"/>
                <a:gd name="T6" fmla="*/ 312 w 365"/>
                <a:gd name="T7" fmla="*/ 0 h 107"/>
                <a:gd name="T8" fmla="*/ 365 w 365"/>
                <a:gd name="T9" fmla="*/ 53 h 107"/>
                <a:gd name="T10" fmla="*/ 312 w 365"/>
                <a:gd name="T11" fmla="*/ 106 h 107"/>
                <a:gd name="T12" fmla="*/ 54 w 365"/>
                <a:gd name="T13" fmla="*/ 106 h 107"/>
                <a:gd name="T14" fmla="*/ 312 w 365"/>
                <a:gd name="T15" fmla="*/ 0 h 107"/>
                <a:gd name="T16" fmla="*/ 54 w 365"/>
                <a:gd name="T17" fmla="*/ 0 h 107"/>
                <a:gd name="T18" fmla="*/ 0 w 365"/>
                <a:gd name="T19" fmla="*/ 53 h 107"/>
                <a:gd name="T20" fmla="*/ 54 w 365"/>
                <a:gd name="T21" fmla="*/ 107 h 107"/>
                <a:gd name="T22" fmla="*/ 312 w 365"/>
                <a:gd name="T23" fmla="*/ 107 h 107"/>
                <a:gd name="T24" fmla="*/ 365 w 365"/>
                <a:gd name="T25" fmla="*/ 53 h 107"/>
                <a:gd name="T26" fmla="*/ 312 w 365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107">
                  <a:moveTo>
                    <a:pt x="54" y="106"/>
                  </a:moveTo>
                  <a:cubicBezTo>
                    <a:pt x="24" y="106"/>
                    <a:pt x="1" y="83"/>
                    <a:pt x="1" y="53"/>
                  </a:cubicBezTo>
                  <a:cubicBezTo>
                    <a:pt x="1" y="24"/>
                    <a:pt x="24" y="0"/>
                    <a:pt x="5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41" y="0"/>
                    <a:pt x="365" y="24"/>
                    <a:pt x="365" y="53"/>
                  </a:cubicBezTo>
                  <a:cubicBezTo>
                    <a:pt x="365" y="83"/>
                    <a:pt x="341" y="106"/>
                    <a:pt x="312" y="106"/>
                  </a:cubicBezTo>
                  <a:cubicBezTo>
                    <a:pt x="54" y="106"/>
                    <a:pt x="54" y="106"/>
                    <a:pt x="54" y="106"/>
                  </a:cubicBezTo>
                  <a:moveTo>
                    <a:pt x="312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4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41" y="107"/>
                    <a:pt x="365" y="83"/>
                    <a:pt x="365" y="53"/>
                  </a:cubicBezTo>
                  <a:cubicBezTo>
                    <a:pt x="365" y="24"/>
                    <a:pt x="341" y="0"/>
                    <a:pt x="312" y="0"/>
                  </a:cubicBezTo>
                </a:path>
              </a:pathLst>
            </a:custGeom>
            <a:solidFill>
              <a:srgbClr val="D1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DF025F41-326C-48C5-A962-481FE2844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47838"/>
              <a:ext cx="1373187" cy="403225"/>
            </a:xfrm>
            <a:custGeom>
              <a:avLst/>
              <a:gdLst>
                <a:gd name="T0" fmla="*/ 53 w 364"/>
                <a:gd name="T1" fmla="*/ 106 h 106"/>
                <a:gd name="T2" fmla="*/ 0 w 364"/>
                <a:gd name="T3" fmla="*/ 53 h 106"/>
                <a:gd name="T4" fmla="*/ 53 w 364"/>
                <a:gd name="T5" fmla="*/ 1 h 106"/>
                <a:gd name="T6" fmla="*/ 311 w 364"/>
                <a:gd name="T7" fmla="*/ 1 h 106"/>
                <a:gd name="T8" fmla="*/ 363 w 364"/>
                <a:gd name="T9" fmla="*/ 53 h 106"/>
                <a:gd name="T10" fmla="*/ 311 w 364"/>
                <a:gd name="T11" fmla="*/ 106 h 106"/>
                <a:gd name="T12" fmla="*/ 53 w 364"/>
                <a:gd name="T13" fmla="*/ 106 h 106"/>
                <a:gd name="T14" fmla="*/ 311 w 364"/>
                <a:gd name="T15" fmla="*/ 0 h 106"/>
                <a:gd name="T16" fmla="*/ 53 w 364"/>
                <a:gd name="T17" fmla="*/ 0 h 106"/>
                <a:gd name="T18" fmla="*/ 0 w 364"/>
                <a:gd name="T19" fmla="*/ 53 h 106"/>
                <a:gd name="T20" fmla="*/ 53 w 364"/>
                <a:gd name="T21" fmla="*/ 106 h 106"/>
                <a:gd name="T22" fmla="*/ 311 w 364"/>
                <a:gd name="T23" fmla="*/ 106 h 106"/>
                <a:gd name="T24" fmla="*/ 364 w 364"/>
                <a:gd name="T25" fmla="*/ 53 h 106"/>
                <a:gd name="T26" fmla="*/ 311 w 364"/>
                <a:gd name="T2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4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5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3" y="25"/>
                    <a:pt x="363" y="53"/>
                  </a:cubicBezTo>
                  <a:cubicBezTo>
                    <a:pt x="363" y="82"/>
                    <a:pt x="339" y="106"/>
                    <a:pt x="311" y="106"/>
                  </a:cubicBezTo>
                  <a:cubicBezTo>
                    <a:pt x="53" y="106"/>
                    <a:pt x="53" y="106"/>
                    <a:pt x="53" y="106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4"/>
                    <a:pt x="0" y="53"/>
                  </a:cubicBezTo>
                  <a:cubicBezTo>
                    <a:pt x="0" y="83"/>
                    <a:pt x="23" y="106"/>
                    <a:pt x="53" y="106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40" y="106"/>
                    <a:pt x="364" y="83"/>
                    <a:pt x="364" y="53"/>
                  </a:cubicBezTo>
                  <a:cubicBezTo>
                    <a:pt x="364" y="24"/>
                    <a:pt x="340" y="0"/>
                    <a:pt x="311" y="0"/>
                  </a:cubicBezTo>
                </a:path>
              </a:pathLst>
            </a:custGeom>
            <a:solidFill>
              <a:srgbClr val="D0D1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85E0DC82-C4E8-4ADA-82A0-1CC2A4EAE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1751013"/>
              <a:ext cx="1370012" cy="400050"/>
            </a:xfrm>
            <a:custGeom>
              <a:avLst/>
              <a:gdLst>
                <a:gd name="T0" fmla="*/ 53 w 363"/>
                <a:gd name="T1" fmla="*/ 104 h 105"/>
                <a:gd name="T2" fmla="*/ 1 w 363"/>
                <a:gd name="T3" fmla="*/ 52 h 105"/>
                <a:gd name="T4" fmla="*/ 53 w 363"/>
                <a:gd name="T5" fmla="*/ 1 h 105"/>
                <a:gd name="T6" fmla="*/ 311 w 363"/>
                <a:gd name="T7" fmla="*/ 1 h 105"/>
                <a:gd name="T8" fmla="*/ 362 w 363"/>
                <a:gd name="T9" fmla="*/ 52 h 105"/>
                <a:gd name="T10" fmla="*/ 311 w 363"/>
                <a:gd name="T11" fmla="*/ 104 h 105"/>
                <a:gd name="T12" fmla="*/ 53 w 363"/>
                <a:gd name="T13" fmla="*/ 104 h 105"/>
                <a:gd name="T14" fmla="*/ 311 w 363"/>
                <a:gd name="T15" fmla="*/ 0 h 105"/>
                <a:gd name="T16" fmla="*/ 53 w 363"/>
                <a:gd name="T17" fmla="*/ 0 h 105"/>
                <a:gd name="T18" fmla="*/ 0 w 363"/>
                <a:gd name="T19" fmla="*/ 52 h 105"/>
                <a:gd name="T20" fmla="*/ 53 w 363"/>
                <a:gd name="T21" fmla="*/ 105 h 105"/>
                <a:gd name="T22" fmla="*/ 311 w 363"/>
                <a:gd name="T23" fmla="*/ 105 h 105"/>
                <a:gd name="T24" fmla="*/ 363 w 363"/>
                <a:gd name="T25" fmla="*/ 52 h 105"/>
                <a:gd name="T26" fmla="*/ 311 w 363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105">
                  <a:moveTo>
                    <a:pt x="53" y="104"/>
                  </a:moveTo>
                  <a:cubicBezTo>
                    <a:pt x="24" y="104"/>
                    <a:pt x="1" y="81"/>
                    <a:pt x="1" y="52"/>
                  </a:cubicBezTo>
                  <a:cubicBezTo>
                    <a:pt x="1" y="24"/>
                    <a:pt x="24" y="1"/>
                    <a:pt x="53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39" y="1"/>
                    <a:pt x="362" y="24"/>
                    <a:pt x="362" y="52"/>
                  </a:cubicBezTo>
                  <a:cubicBezTo>
                    <a:pt x="362" y="81"/>
                    <a:pt x="339" y="104"/>
                    <a:pt x="311" y="104"/>
                  </a:cubicBezTo>
                  <a:cubicBezTo>
                    <a:pt x="53" y="104"/>
                    <a:pt x="53" y="104"/>
                    <a:pt x="53" y="104"/>
                  </a:cubicBezTo>
                  <a:moveTo>
                    <a:pt x="311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81"/>
                    <a:pt x="24" y="105"/>
                    <a:pt x="53" y="105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39" y="105"/>
                    <a:pt x="363" y="81"/>
                    <a:pt x="363" y="52"/>
                  </a:cubicBezTo>
                  <a:cubicBezTo>
                    <a:pt x="363" y="24"/>
                    <a:pt x="339" y="0"/>
                    <a:pt x="311" y="0"/>
                  </a:cubicBezTo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46D6DA96-9B8F-448D-BFA4-F02F0AB6F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3 h 103"/>
                <a:gd name="T2" fmla="*/ 0 w 361"/>
                <a:gd name="T3" fmla="*/ 51 h 103"/>
                <a:gd name="T4" fmla="*/ 52 w 361"/>
                <a:gd name="T5" fmla="*/ 0 h 103"/>
                <a:gd name="T6" fmla="*/ 310 w 361"/>
                <a:gd name="T7" fmla="*/ 0 h 103"/>
                <a:gd name="T8" fmla="*/ 361 w 361"/>
                <a:gd name="T9" fmla="*/ 51 h 103"/>
                <a:gd name="T10" fmla="*/ 310 w 361"/>
                <a:gd name="T11" fmla="*/ 103 h 103"/>
                <a:gd name="T12" fmla="*/ 52 w 361"/>
                <a:gd name="T13" fmla="*/ 103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3"/>
                  </a:moveTo>
                  <a:cubicBezTo>
                    <a:pt x="23" y="103"/>
                    <a:pt x="0" y="80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38" y="0"/>
                    <a:pt x="361" y="23"/>
                    <a:pt x="361" y="51"/>
                  </a:cubicBezTo>
                  <a:cubicBezTo>
                    <a:pt x="361" y="80"/>
                    <a:pt x="338" y="103"/>
                    <a:pt x="310" y="103"/>
                  </a:cubicBezTo>
                  <a:cubicBezTo>
                    <a:pt x="52" y="103"/>
                    <a:pt x="52" y="103"/>
                    <a:pt x="52" y="103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ECF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2531A8A7-6DED-4169-8BAA-BAED771473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700" y="1754188"/>
              <a:ext cx="1363662" cy="393700"/>
            </a:xfrm>
            <a:custGeom>
              <a:avLst/>
              <a:gdLst>
                <a:gd name="T0" fmla="*/ 52 w 361"/>
                <a:gd name="T1" fmla="*/ 102 h 103"/>
                <a:gd name="T2" fmla="*/ 1 w 361"/>
                <a:gd name="T3" fmla="*/ 51 h 103"/>
                <a:gd name="T4" fmla="*/ 52 w 361"/>
                <a:gd name="T5" fmla="*/ 1 h 103"/>
                <a:gd name="T6" fmla="*/ 310 w 361"/>
                <a:gd name="T7" fmla="*/ 1 h 103"/>
                <a:gd name="T8" fmla="*/ 360 w 361"/>
                <a:gd name="T9" fmla="*/ 51 h 103"/>
                <a:gd name="T10" fmla="*/ 310 w 361"/>
                <a:gd name="T11" fmla="*/ 102 h 103"/>
                <a:gd name="T12" fmla="*/ 52 w 361"/>
                <a:gd name="T13" fmla="*/ 102 h 103"/>
                <a:gd name="T14" fmla="*/ 310 w 361"/>
                <a:gd name="T15" fmla="*/ 0 h 103"/>
                <a:gd name="T16" fmla="*/ 52 w 361"/>
                <a:gd name="T17" fmla="*/ 0 h 103"/>
                <a:gd name="T18" fmla="*/ 0 w 361"/>
                <a:gd name="T19" fmla="*/ 51 h 103"/>
                <a:gd name="T20" fmla="*/ 52 w 361"/>
                <a:gd name="T21" fmla="*/ 103 h 103"/>
                <a:gd name="T22" fmla="*/ 310 w 361"/>
                <a:gd name="T23" fmla="*/ 103 h 103"/>
                <a:gd name="T24" fmla="*/ 361 w 361"/>
                <a:gd name="T25" fmla="*/ 51 h 103"/>
                <a:gd name="T26" fmla="*/ 310 w 361"/>
                <a:gd name="T2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1" h="103">
                  <a:moveTo>
                    <a:pt x="52" y="102"/>
                  </a:moveTo>
                  <a:cubicBezTo>
                    <a:pt x="24" y="102"/>
                    <a:pt x="1" y="80"/>
                    <a:pt x="1" y="51"/>
                  </a:cubicBezTo>
                  <a:cubicBezTo>
                    <a:pt x="1" y="23"/>
                    <a:pt x="24" y="1"/>
                    <a:pt x="52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38" y="1"/>
                    <a:pt x="360" y="23"/>
                    <a:pt x="360" y="51"/>
                  </a:cubicBezTo>
                  <a:cubicBezTo>
                    <a:pt x="360" y="80"/>
                    <a:pt x="338" y="102"/>
                    <a:pt x="310" y="102"/>
                  </a:cubicBezTo>
                  <a:cubicBezTo>
                    <a:pt x="52" y="102"/>
                    <a:pt x="52" y="102"/>
                    <a:pt x="52" y="102"/>
                  </a:cubicBezTo>
                  <a:moveTo>
                    <a:pt x="31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80"/>
                    <a:pt x="23" y="103"/>
                    <a:pt x="52" y="103"/>
                  </a:cubicBezTo>
                  <a:cubicBezTo>
                    <a:pt x="310" y="103"/>
                    <a:pt x="310" y="103"/>
                    <a:pt x="310" y="103"/>
                  </a:cubicBezTo>
                  <a:cubicBezTo>
                    <a:pt x="338" y="103"/>
                    <a:pt x="361" y="80"/>
                    <a:pt x="361" y="51"/>
                  </a:cubicBezTo>
                  <a:cubicBezTo>
                    <a:pt x="361" y="23"/>
                    <a:pt x="338" y="0"/>
                    <a:pt x="310" y="0"/>
                  </a:cubicBezTo>
                </a:path>
              </a:pathLst>
            </a:custGeom>
            <a:solidFill>
              <a:srgbClr val="CDCE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89589E31-17D9-431D-A710-FEE61D5026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51 w 359"/>
                <a:gd name="T1" fmla="*/ 101 h 101"/>
                <a:gd name="T2" fmla="*/ 0 w 359"/>
                <a:gd name="T3" fmla="*/ 50 h 101"/>
                <a:gd name="T4" fmla="*/ 51 w 359"/>
                <a:gd name="T5" fmla="*/ 0 h 101"/>
                <a:gd name="T6" fmla="*/ 309 w 359"/>
                <a:gd name="T7" fmla="*/ 0 h 101"/>
                <a:gd name="T8" fmla="*/ 359 w 359"/>
                <a:gd name="T9" fmla="*/ 50 h 101"/>
                <a:gd name="T10" fmla="*/ 309 w 359"/>
                <a:gd name="T11" fmla="*/ 101 h 101"/>
                <a:gd name="T12" fmla="*/ 51 w 359"/>
                <a:gd name="T13" fmla="*/ 101 h 101"/>
                <a:gd name="T14" fmla="*/ 309 w 359"/>
                <a:gd name="T15" fmla="*/ 0 h 101"/>
                <a:gd name="T16" fmla="*/ 51 w 359"/>
                <a:gd name="T17" fmla="*/ 0 h 101"/>
                <a:gd name="T18" fmla="*/ 0 w 359"/>
                <a:gd name="T19" fmla="*/ 50 h 101"/>
                <a:gd name="T20" fmla="*/ 51 w 359"/>
                <a:gd name="T21" fmla="*/ 101 h 101"/>
                <a:gd name="T22" fmla="*/ 309 w 359"/>
                <a:gd name="T23" fmla="*/ 101 h 101"/>
                <a:gd name="T24" fmla="*/ 359 w 359"/>
                <a:gd name="T25" fmla="*/ 50 h 101"/>
                <a:gd name="T26" fmla="*/ 309 w 359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ubicBezTo>
                    <a:pt x="51" y="101"/>
                    <a:pt x="51" y="101"/>
                    <a:pt x="51" y="101"/>
                  </a:cubicBezTo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9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7" y="101"/>
                    <a:pt x="359" y="79"/>
                    <a:pt x="359" y="50"/>
                  </a:cubicBezTo>
                  <a:cubicBezTo>
                    <a:pt x="359" y="22"/>
                    <a:pt x="337" y="0"/>
                    <a:pt x="309" y="0"/>
                  </a:cubicBezTo>
                </a:path>
              </a:pathLst>
            </a:custGeom>
            <a:solidFill>
              <a:srgbClr val="CC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29DB47FF-68CE-4D7A-A4F7-35834BAB7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355725" cy="384175"/>
            </a:xfrm>
            <a:custGeom>
              <a:avLst/>
              <a:gdLst>
                <a:gd name="T0" fmla="*/ 309 w 359"/>
                <a:gd name="T1" fmla="*/ 0 h 101"/>
                <a:gd name="T2" fmla="*/ 51 w 359"/>
                <a:gd name="T3" fmla="*/ 0 h 101"/>
                <a:gd name="T4" fmla="*/ 0 w 359"/>
                <a:gd name="T5" fmla="*/ 50 h 101"/>
                <a:gd name="T6" fmla="*/ 51 w 359"/>
                <a:gd name="T7" fmla="*/ 101 h 101"/>
                <a:gd name="T8" fmla="*/ 309 w 359"/>
                <a:gd name="T9" fmla="*/ 101 h 101"/>
                <a:gd name="T10" fmla="*/ 359 w 359"/>
                <a:gd name="T11" fmla="*/ 50 h 101"/>
                <a:gd name="T12" fmla="*/ 309 w 359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309" y="101"/>
                    <a:pt x="309" y="101"/>
                    <a:pt x="309" y="101"/>
                  </a:cubicBezTo>
                  <a:cubicBezTo>
                    <a:pt x="336" y="101"/>
                    <a:pt x="359" y="78"/>
                    <a:pt x="359" y="50"/>
                  </a:cubicBezTo>
                  <a:cubicBezTo>
                    <a:pt x="359" y="23"/>
                    <a:pt x="336" y="0"/>
                    <a:pt x="309" y="0"/>
                  </a:cubicBezTo>
                </a:path>
              </a:pathLst>
            </a:custGeom>
            <a:solidFill>
              <a:srgbClr val="CBCC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id="{5735F802-849F-4AA8-9F7F-A4066E113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75" y="1758950"/>
              <a:ext cx="1639889" cy="427038"/>
            </a:xfrm>
            <a:custGeom>
              <a:avLst/>
              <a:gdLst>
                <a:gd name="T0" fmla="*/ 309 w 359"/>
                <a:gd name="T1" fmla="*/ 101 h 101"/>
                <a:gd name="T2" fmla="*/ 51 w 359"/>
                <a:gd name="T3" fmla="*/ 101 h 101"/>
                <a:gd name="T4" fmla="*/ 0 w 359"/>
                <a:gd name="T5" fmla="*/ 50 h 101"/>
                <a:gd name="T6" fmla="*/ 51 w 359"/>
                <a:gd name="T7" fmla="*/ 0 h 101"/>
                <a:gd name="T8" fmla="*/ 309 w 359"/>
                <a:gd name="T9" fmla="*/ 0 h 101"/>
                <a:gd name="T10" fmla="*/ 359 w 359"/>
                <a:gd name="T11" fmla="*/ 50 h 101"/>
                <a:gd name="T12" fmla="*/ 309 w 359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01">
                  <a:moveTo>
                    <a:pt x="309" y="101"/>
                  </a:moveTo>
                  <a:cubicBezTo>
                    <a:pt x="51" y="101"/>
                    <a:pt x="51" y="101"/>
                    <a:pt x="51" y="101"/>
                  </a:cubicBez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36" y="0"/>
                    <a:pt x="359" y="23"/>
                    <a:pt x="359" y="50"/>
                  </a:cubicBezTo>
                  <a:cubicBezTo>
                    <a:pt x="359" y="78"/>
                    <a:pt x="336" y="101"/>
                    <a:pt x="309" y="101"/>
                  </a:cubicBezTo>
                  <a:close/>
                </a:path>
              </a:pathLst>
            </a:custGeom>
            <a:solidFill>
              <a:srgbClr val="1E35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作者：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dragonir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Rectangle 17">
            <a:extLst>
              <a:ext uri="{FF2B5EF4-FFF2-40B4-BE49-F238E27FC236}">
                <a16:creationId xmlns:a16="http://schemas.microsoft.com/office/drawing/2014/main" id="{5A41D223-2CEE-4D57-BEB3-587BC686F0BB}"/>
              </a:ext>
            </a:extLst>
          </p:cNvPr>
          <p:cNvSpPr/>
          <p:nvPr/>
        </p:nvSpPr>
        <p:spPr>
          <a:xfrm>
            <a:off x="2580348" y="2165252"/>
            <a:ext cx="39658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阿里汉仪智能黑体" panose="00020600040101010101" pitchFamily="18" charset="-122"/>
                <a:ea typeface="阿里汉仪智能黑体" panose="00020600040101010101" pitchFamily="18" charset="-122"/>
                <a:cs typeface="Segoe UI" panose="020B0502040204020203" pitchFamily="34" charset="0"/>
              </a:rPr>
              <a:t>H5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阿里汉仪智能黑体" panose="00020600040101010101" pitchFamily="18" charset="-122"/>
                <a:ea typeface="阿里汉仪智能黑体" panose="00020600040101010101" pitchFamily="18" charset="-122"/>
                <a:cs typeface="Segoe UI" panose="020B0502040204020203" pitchFamily="34" charset="0"/>
              </a:rPr>
              <a:t>浏览器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阿里汉仪智能黑体" panose="00020600040101010101" pitchFamily="18" charset="-122"/>
              <a:ea typeface="阿里汉仪智能黑体" panose="00020600040101010101" pitchFamily="18" charset="-122"/>
              <a:cs typeface="Segoe UI" panose="020B0502040204020203" pitchFamily="34" charset="0"/>
            </a:endParaRPr>
          </a:p>
        </p:txBody>
      </p:sp>
      <p:sp>
        <p:nvSpPr>
          <p:cNvPr id="68" name="Rectangle 17">
            <a:extLst>
              <a:ext uri="{FF2B5EF4-FFF2-40B4-BE49-F238E27FC236}">
                <a16:creationId xmlns:a16="http://schemas.microsoft.com/office/drawing/2014/main" id="{70FC44CF-2A25-46D3-8EBA-F1C423EC48D0}"/>
              </a:ext>
            </a:extLst>
          </p:cNvPr>
          <p:cNvSpPr/>
          <p:nvPr/>
        </p:nvSpPr>
        <p:spPr>
          <a:xfrm>
            <a:off x="2580055" y="3564869"/>
            <a:ext cx="47868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E3595"/>
                </a:solidFill>
                <a:effectLst/>
                <a:uLnTx/>
                <a:uFillTx/>
                <a:latin typeface="阿里汉仪智能黑体" panose="00020600040101010101" pitchFamily="18" charset="-122"/>
                <a:ea typeface="阿里汉仪智能黑体" panose="00020600040101010101" pitchFamily="18" charset="-122"/>
                <a:cs typeface="Segoe UI" panose="020B0502040204020203" pitchFamily="34" charset="0"/>
              </a:rPr>
              <a:t>扫码功能实现</a:t>
            </a:r>
            <a:endParaRPr kumimoji="0" lang="en-US" altLang="zh-CN" sz="5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阿里汉仪智能黑体" panose="00020600040101010101" pitchFamily="18" charset="-122"/>
              <a:ea typeface="阿里汉仪智能黑体" panose="00020600040101010101" pitchFamily="18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1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21409" y="2279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881A9B-9260-4CD2-898A-E6837A22EBA5}"/>
              </a:ext>
            </a:extLst>
          </p:cNvPr>
          <p:cNvSpPr txBox="1"/>
          <p:nvPr/>
        </p:nvSpPr>
        <p:spPr>
          <a:xfrm>
            <a:off x="9856934" y="442569"/>
            <a:ext cx="1925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E359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/>
              </a:rPr>
              <a:t>父组件方法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9D9CF-D5A2-DB46-9D55-C006E267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362499"/>
            <a:ext cx="7293552" cy="6132999"/>
          </a:xfrm>
          <a:prstGeom prst="roundRect">
            <a:avLst>
              <a:gd name="adj" fmla="val 1759"/>
            </a:avLst>
          </a:prstGeom>
          <a:ln>
            <a:noFill/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8636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图片 3">
            <a:extLst>
              <a:ext uri="{FF2B5EF4-FFF2-40B4-BE49-F238E27FC236}">
                <a16:creationId xmlns:a16="http://schemas.microsoft.com/office/drawing/2014/main" id="{2E881838-20A1-431E-80AF-04E9EE088F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3763788" cy="3022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80F3A1-8447-406E-9DB4-AF4EB828D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788" y="1"/>
            <a:ext cx="3890079" cy="30231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2AA2BD3-07DA-410E-A8EC-8B717CB51D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3008728"/>
            <a:ext cx="4946073" cy="38219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C00FF5-8E6F-48BF-92E7-0B7E51EFF0E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091" y="3228916"/>
            <a:ext cx="4617638" cy="4294102"/>
          </a:xfrm>
          <a:prstGeom prst="rect">
            <a:avLst/>
          </a:prstGeom>
        </p:spPr>
      </p:pic>
      <p:pic>
        <p:nvPicPr>
          <p:cNvPr id="7" name="PA_库_图片 81">
            <a:extLst>
              <a:ext uri="{FF2B5EF4-FFF2-40B4-BE49-F238E27FC236}">
                <a16:creationId xmlns:a16="http://schemas.microsoft.com/office/drawing/2014/main" id="{C395DDEF-025D-4E2C-AEA6-D880F406D4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485908" y="142600"/>
            <a:ext cx="1822500" cy="2880000"/>
          </a:xfrm>
          <a:prstGeom prst="rect">
            <a:avLst/>
          </a:prstGeom>
        </p:spPr>
      </p:pic>
      <p:pic>
        <p:nvPicPr>
          <p:cNvPr id="8" name="PA_库_图片 82">
            <a:extLst>
              <a:ext uri="{FF2B5EF4-FFF2-40B4-BE49-F238E27FC236}">
                <a16:creationId xmlns:a16="http://schemas.microsoft.com/office/drawing/2014/main" id="{E034625B-FE49-43E0-8FBE-CB973648240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935949" y="1562238"/>
            <a:ext cx="832500" cy="1271250"/>
          </a:xfrm>
          <a:prstGeom prst="rect">
            <a:avLst/>
          </a:prstGeom>
        </p:spPr>
      </p:pic>
      <p:pic>
        <p:nvPicPr>
          <p:cNvPr id="9" name="PA_库_图片 79">
            <a:extLst>
              <a:ext uri="{FF2B5EF4-FFF2-40B4-BE49-F238E27FC236}">
                <a16:creationId xmlns:a16="http://schemas.microsoft.com/office/drawing/2014/main" id="{15CF6BDB-F109-4DC1-9DE0-02B3D4FA9B2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290465" y="4350081"/>
            <a:ext cx="821250" cy="1248750"/>
          </a:xfrm>
          <a:prstGeom prst="rect">
            <a:avLst/>
          </a:prstGeom>
        </p:spPr>
      </p:pic>
      <p:pic>
        <p:nvPicPr>
          <p:cNvPr id="13" name="PA_库_图片 80">
            <a:extLst>
              <a:ext uri="{FF2B5EF4-FFF2-40B4-BE49-F238E27FC236}">
                <a16:creationId xmlns:a16="http://schemas.microsoft.com/office/drawing/2014/main" id="{70DA8AA2-E0D2-49FD-AAF1-01E4C35F137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111715" y="3281175"/>
            <a:ext cx="1473750" cy="3015000"/>
          </a:xfrm>
          <a:prstGeom prst="rect">
            <a:avLst/>
          </a:prstGeom>
        </p:spPr>
      </p:pic>
      <p:pic>
        <p:nvPicPr>
          <p:cNvPr id="12" name="图片 13">
            <a:extLst>
              <a:ext uri="{FF2B5EF4-FFF2-40B4-BE49-F238E27FC236}">
                <a16:creationId xmlns:a16="http://schemas.microsoft.com/office/drawing/2014/main" id="{1233035A-7005-894D-9274-214778BD36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9500" y="0"/>
            <a:ext cx="1822500" cy="19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0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245">
            <a:extLst>
              <a:ext uri="{FF2B5EF4-FFF2-40B4-BE49-F238E27FC236}">
                <a16:creationId xmlns:a16="http://schemas.microsoft.com/office/drawing/2014/main" id="{441C7087-946D-4E7A-A2EA-2295FCC10DFB}"/>
              </a:ext>
            </a:extLst>
          </p:cNvPr>
          <p:cNvSpPr/>
          <p:nvPr/>
        </p:nvSpPr>
        <p:spPr>
          <a:xfrm>
            <a:off x="1061565" y="669813"/>
            <a:ext cx="6131957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noProof="0" dirty="0">
                <a:solidFill>
                  <a:srgbClr val="1E3595"/>
                </a:solidFill>
                <a:latin typeface="Montserrat Light" panose="00000400000000000000" pitchFamily="50" charset="0"/>
                <a:cs typeface="Calibri"/>
              </a:rPr>
              <a:t>实现效果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Montserrat Light" panose="00000400000000000000" pitchFamily="50" charset="0"/>
              <a:ea typeface="+mn-ea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E8166-3C18-3140-8533-46F5B906B253}"/>
              </a:ext>
            </a:extLst>
          </p:cNvPr>
          <p:cNvSpPr txBox="1"/>
          <p:nvPr/>
        </p:nvSpPr>
        <p:spPr>
          <a:xfrm>
            <a:off x="1061564" y="2136338"/>
            <a:ext cx="6558436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N" dirty="0"/>
              <a:t>用户在申请加入云盘的页面进行如下操作</a:t>
            </a:r>
            <a:r>
              <a:rPr lang="zh-CN" altLang="en-US" dirty="0"/>
              <a:t>：</a:t>
            </a:r>
            <a:endParaRPr lang="en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选择二维码加入方式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获取浏览器访问摄像头权限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扫码识别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跳转进入申请页面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821AF-8FB8-0040-9C04-38FB59BDD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85" y="436172"/>
            <a:ext cx="2750408" cy="59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8B826096-5B4D-4AD8-9775-AAA13AE65F30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4231" y="1122218"/>
            <a:ext cx="5714752" cy="5304356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99607" y="-669852"/>
            <a:ext cx="552893" cy="1339703"/>
          </a:xfrm>
          <a:prstGeom prst="roundRect">
            <a:avLst>
              <a:gd name="adj" fmla="val 50000"/>
            </a:avLst>
          </a:prstGeom>
          <a:solidFill>
            <a:srgbClr val="1E35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Rectangle 17">
            <a:extLst>
              <a:ext uri="{FF2B5EF4-FFF2-40B4-BE49-F238E27FC236}">
                <a16:creationId xmlns:a16="http://schemas.microsoft.com/office/drawing/2014/main" id="{0ECDC62D-180C-4E94-8FDA-AE0038674F63}"/>
              </a:ext>
            </a:extLst>
          </p:cNvPr>
          <p:cNvSpPr/>
          <p:nvPr/>
        </p:nvSpPr>
        <p:spPr>
          <a:xfrm>
            <a:off x="886839" y="2150818"/>
            <a:ext cx="511691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600" noProof="0" dirty="0">
                <a:solidFill>
                  <a:srgbClr val="1E3595"/>
                </a:solidFill>
                <a:latin typeface="汉仪晓波折纸体简" panose="00020600040101010101" pitchFamily="18" charset="-122"/>
                <a:ea typeface="汉仪晓波折纸体简" panose="00020600040101010101" pitchFamily="18" charset="-122"/>
                <a:cs typeface="Segoe UI" panose="020B0502040204020203" pitchFamily="34" charset="0"/>
              </a:rPr>
              <a:t>代码实现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1E3595"/>
              </a:solidFill>
              <a:effectLst/>
              <a:uLnTx/>
              <a:uFillTx/>
              <a:latin typeface="汉仪晓波折纸体简" panose="00020600040101010101" pitchFamily="18" charset="-122"/>
              <a:ea typeface="汉仪晓波折纸体简" panose="00020600040101010101" pitchFamily="18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34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8965F-2E53-A341-B4D5-E44CA82F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15" y="330200"/>
            <a:ext cx="9296400" cy="6197600"/>
          </a:xfrm>
          <a:prstGeom prst="roundRect">
            <a:avLst>
              <a:gd name="adj" fmla="val 1759"/>
            </a:avLst>
          </a:prstGeom>
          <a:ln>
            <a:noFill/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ECB77B3-AD8B-4368-B73D-27827A15A17D}"/>
              </a:ext>
            </a:extLst>
          </p:cNvPr>
          <p:cNvSpPr txBox="1"/>
          <p:nvPr/>
        </p:nvSpPr>
        <p:spPr>
          <a:xfrm>
            <a:off x="9856933" y="561110"/>
            <a:ext cx="1925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E359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/>
              </a:rPr>
              <a:t>页面结构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790455-401B-47EC-9BCB-42F083503193}"/>
              </a:ext>
            </a:extLst>
          </p:cNvPr>
          <p:cNvSpPr txBox="1"/>
          <p:nvPr/>
        </p:nvSpPr>
        <p:spPr>
          <a:xfrm>
            <a:off x="9856933" y="997679"/>
            <a:ext cx="1925491" cy="263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提示框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扫码框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video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：展示摄像头捕获视频流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canvas: 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绘制视频帧，</a:t>
            </a:r>
            <a:r>
              <a:rPr lang="zh-CN" alt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用于二维码识别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3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21409" y="2279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DC068A-4D43-D54F-91F5-D44164F2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498600"/>
            <a:ext cx="8724900" cy="3860800"/>
          </a:xfrm>
          <a:prstGeom prst="roundRect">
            <a:avLst>
              <a:gd name="adj" fmla="val 1759"/>
            </a:avLst>
          </a:prstGeom>
          <a:ln>
            <a:noFill/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8774F6-2477-4878-94AB-B8BF7E2A66F3}"/>
              </a:ext>
            </a:extLst>
          </p:cNvPr>
          <p:cNvSpPr txBox="1"/>
          <p:nvPr/>
        </p:nvSpPr>
        <p:spPr>
          <a:xfrm>
            <a:off x="9386046" y="650421"/>
            <a:ext cx="1925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E359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/>
              </a:rPr>
              <a:t>方法：绘制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E94FA6-6BEB-474B-9393-BA0BC00E913D}"/>
              </a:ext>
            </a:extLst>
          </p:cNvPr>
          <p:cNvSpPr txBox="1"/>
          <p:nvPr/>
        </p:nvSpPr>
        <p:spPr>
          <a:xfrm>
            <a:off x="9386046" y="1170746"/>
            <a:ext cx="1925491" cy="1526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画线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画框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（用于扫码成功后绘制矩形图形）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672CF-CC8B-DF42-BF4E-0F64603A7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046" y="5687254"/>
            <a:ext cx="2396376" cy="781915"/>
          </a:xfrm>
          <a:prstGeom prst="roundRect">
            <a:avLst>
              <a:gd name="adj" fmla="val 14186"/>
            </a:avLst>
          </a:prstGeom>
          <a:ln w="12700">
            <a:solidFill>
              <a:srgbClr val="00B050"/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5876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21409" y="227929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34C06-8EAF-2747-A701-424C39B4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329342"/>
            <a:ext cx="5800725" cy="6199312"/>
          </a:xfrm>
          <a:prstGeom prst="roundRect">
            <a:avLst>
              <a:gd name="adj" fmla="val 1759"/>
            </a:avLst>
          </a:prstGeom>
          <a:ln>
            <a:noFill/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38DFD5-7CC4-45DC-B324-1F2394780D9C}"/>
              </a:ext>
            </a:extLst>
          </p:cNvPr>
          <p:cNvSpPr txBox="1"/>
          <p:nvPr/>
        </p:nvSpPr>
        <p:spPr>
          <a:xfrm>
            <a:off x="9003521" y="769762"/>
            <a:ext cx="1925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E359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/>
              </a:rPr>
              <a:t>方法：初始化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F899C8-D290-4C9F-B696-7601455B6F42}"/>
              </a:ext>
            </a:extLst>
          </p:cNvPr>
          <p:cNvSpPr txBox="1"/>
          <p:nvPr/>
        </p:nvSpPr>
        <p:spPr>
          <a:xfrm>
            <a:off x="9003520" y="1333472"/>
            <a:ext cx="1925491" cy="115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检查是否支持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调起摄像头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成功失败处理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EB72D-3768-7B4A-A3DF-A889B7BB9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521" y="4550345"/>
            <a:ext cx="2778904" cy="1337838"/>
          </a:xfrm>
          <a:prstGeom prst="roundRect">
            <a:avLst>
              <a:gd name="adj" fmla="val 14186"/>
            </a:avLst>
          </a:prstGeom>
          <a:ln w="12700">
            <a:solidFill>
              <a:srgbClr val="00B050"/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2107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21409" y="258524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2B5825-4E8A-4FEC-AEA3-2D3C84ED94BC}"/>
              </a:ext>
            </a:extLst>
          </p:cNvPr>
          <p:cNvSpPr txBox="1"/>
          <p:nvPr/>
        </p:nvSpPr>
        <p:spPr>
          <a:xfrm>
            <a:off x="9374406" y="379843"/>
            <a:ext cx="240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E359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/>
              </a:rPr>
              <a:t>方法：周期性扫描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257F5-508D-F34C-9142-B5644677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047" y="1033093"/>
            <a:ext cx="2306743" cy="1176231"/>
          </a:xfrm>
          <a:prstGeom prst="roundRect">
            <a:avLst>
              <a:gd name="adj" fmla="val 14186"/>
            </a:avLst>
          </a:prstGeom>
          <a:ln w="12700">
            <a:solidFill>
              <a:srgbClr val="00B050"/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  <p:sp>
        <p:nvSpPr>
          <p:cNvPr id="8" name="文本框 5">
            <a:extLst>
              <a:ext uri="{FF2B5EF4-FFF2-40B4-BE49-F238E27FC236}">
                <a16:creationId xmlns:a16="http://schemas.microsoft.com/office/drawing/2014/main" id="{BB63DDF7-3CAB-E445-A63F-7F5645C5F5BC}"/>
              </a:ext>
            </a:extLst>
          </p:cNvPr>
          <p:cNvSpPr txBox="1"/>
          <p:nvPr/>
        </p:nvSpPr>
        <p:spPr>
          <a:xfrm>
            <a:off x="9374406" y="2430250"/>
            <a:ext cx="240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E359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/>
              </a:rPr>
              <a:t>方法：成功回调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F950C-99C7-004C-AA65-C059BFEA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293" y="3125305"/>
            <a:ext cx="2250497" cy="734316"/>
          </a:xfrm>
          <a:prstGeom prst="roundRect">
            <a:avLst>
              <a:gd name="adj" fmla="val 14186"/>
            </a:avLst>
          </a:prstGeom>
          <a:ln w="12700">
            <a:solidFill>
              <a:srgbClr val="00B050"/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C7BB4E-DD14-BE4F-B694-7513AA1BE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406" y="4952856"/>
            <a:ext cx="2357052" cy="616671"/>
          </a:xfrm>
          <a:prstGeom prst="roundRect">
            <a:avLst>
              <a:gd name="adj" fmla="val 14186"/>
            </a:avLst>
          </a:prstGeom>
          <a:ln w="12700">
            <a:solidFill>
              <a:srgbClr val="00B050"/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  <p:sp>
        <p:nvSpPr>
          <p:cNvPr id="10" name="文本框 5">
            <a:extLst>
              <a:ext uri="{FF2B5EF4-FFF2-40B4-BE49-F238E27FC236}">
                <a16:creationId xmlns:a16="http://schemas.microsoft.com/office/drawing/2014/main" id="{0F06F212-6706-1043-A20F-800889E9EDEA}"/>
              </a:ext>
            </a:extLst>
          </p:cNvPr>
          <p:cNvSpPr txBox="1"/>
          <p:nvPr/>
        </p:nvSpPr>
        <p:spPr>
          <a:xfrm>
            <a:off x="9374406" y="4217615"/>
            <a:ext cx="240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E359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/>
              </a:rPr>
              <a:t>方法：停止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9B9D0F-5F64-9D42-8951-5BB3FB4B7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6" y="571500"/>
            <a:ext cx="8572500" cy="5715000"/>
          </a:xfrm>
          <a:prstGeom prst="roundRect">
            <a:avLst>
              <a:gd name="adj" fmla="val 1759"/>
            </a:avLst>
          </a:prstGeom>
          <a:ln>
            <a:noFill/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388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152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A63A6-E2CB-574D-B7CE-8FCEC2DD0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55"/>
          <a:stretch/>
        </p:blipFill>
        <p:spPr>
          <a:xfrm>
            <a:off x="364811" y="649142"/>
            <a:ext cx="8712200" cy="5559715"/>
          </a:xfrm>
          <a:prstGeom prst="roundRect">
            <a:avLst>
              <a:gd name="adj" fmla="val 1759"/>
            </a:avLst>
          </a:prstGeom>
          <a:ln>
            <a:noFill/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07D9E6-6E3A-4AF1-80AA-540D0607EBCD}"/>
              </a:ext>
            </a:extLst>
          </p:cNvPr>
          <p:cNvSpPr txBox="1"/>
          <p:nvPr/>
        </p:nvSpPr>
        <p:spPr>
          <a:xfrm>
            <a:off x="9489353" y="427349"/>
            <a:ext cx="1925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E359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/>
              </a:rPr>
              <a:t>方法：扫描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A334BA-9980-48F9-99FB-B361AC2DEB96}"/>
              </a:ext>
            </a:extLst>
          </p:cNvPr>
          <p:cNvSpPr txBox="1"/>
          <p:nvPr/>
        </p:nvSpPr>
        <p:spPr>
          <a:xfrm>
            <a:off x="9489354" y="1075369"/>
            <a:ext cx="1925491" cy="787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绘制视频帧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扫码识别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D5ADAA-1D6D-394D-A106-C3A039165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241" y="5132401"/>
            <a:ext cx="2499948" cy="1274748"/>
          </a:xfrm>
          <a:prstGeom prst="roundRect">
            <a:avLst>
              <a:gd name="adj" fmla="val 14186"/>
            </a:avLst>
          </a:prstGeom>
          <a:ln w="12700">
            <a:solidFill>
              <a:srgbClr val="00B050"/>
            </a:solidFill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6676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2C0BBB46-384D-4750-A186-45832DCD2742}"/>
              </a:ext>
            </a:extLst>
          </p:cNvPr>
          <p:cNvSpPr/>
          <p:nvPr/>
        </p:nvSpPr>
        <p:spPr>
          <a:xfrm>
            <a:off x="202698" y="227931"/>
            <a:ext cx="11749182" cy="64021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7A08D-6C62-FE4D-BC7E-397C6BE5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608597"/>
            <a:ext cx="8686800" cy="3670300"/>
          </a:xfrm>
          <a:prstGeom prst="roundRect">
            <a:avLst>
              <a:gd name="adj" fmla="val 1759"/>
            </a:avLst>
          </a:prstGeom>
          <a:ln>
            <a:noFill/>
          </a:ln>
          <a:effectLst>
            <a:glow rad="63500">
              <a:schemeClr val="bg1">
                <a:lumMod val="85000"/>
                <a:alpha val="40000"/>
              </a:schemeClr>
            </a:glo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C1F6BA-F4A5-4ADE-873E-7CF3F1E2B730}"/>
              </a:ext>
            </a:extLst>
          </p:cNvPr>
          <p:cNvSpPr txBox="1"/>
          <p:nvPr/>
        </p:nvSpPr>
        <p:spPr>
          <a:xfrm>
            <a:off x="9635261" y="579582"/>
            <a:ext cx="1925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1E359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libri"/>
              </a:rPr>
              <a:t>父组件页面</a:t>
            </a:r>
          </a:p>
        </p:txBody>
      </p:sp>
    </p:spTree>
    <p:extLst>
      <p:ext uri="{BB962C8B-B14F-4D97-AF65-F5344CB8AC3E}">
        <p14:creationId xmlns:p14="http://schemas.microsoft.com/office/powerpoint/2010/main" val="408381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自定义 5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C000"/>
      </a:accent1>
      <a:accent2>
        <a:srgbClr val="2F2FE9"/>
      </a:accent2>
      <a:accent3>
        <a:srgbClr val="F7AD19"/>
      </a:accent3>
      <a:accent4>
        <a:srgbClr val="F6AF2E"/>
      </a:accent4>
      <a:accent5>
        <a:srgbClr val="2F2FE9"/>
      </a:accent5>
      <a:accent6>
        <a:srgbClr val="F7AD19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158</Words>
  <Application>Microsoft Office PowerPoint</Application>
  <PresentationFormat>宽屏</PresentationFormat>
  <Paragraphs>45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Microsoft YaHei UI</vt:lpstr>
      <vt:lpstr>阿里汉仪智能黑体</vt:lpstr>
      <vt:lpstr>等线</vt:lpstr>
      <vt:lpstr>汉仪晓波折纸体简</vt:lpstr>
      <vt:lpstr>微软雅黑</vt:lpstr>
      <vt:lpstr>Arial</vt:lpstr>
      <vt:lpstr>Calibri</vt:lpstr>
      <vt:lpstr>Calibri Light</vt:lpstr>
      <vt:lpstr>Montserrat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H5浏览器扫码功能</dc:title>
  <dc:creator>王斌</dc:creator>
  <cp:lastModifiedBy>王斌</cp:lastModifiedBy>
  <cp:revision>470</cp:revision>
  <dcterms:created xsi:type="dcterms:W3CDTF">2018-08-20T15:14:05Z</dcterms:created>
  <dcterms:modified xsi:type="dcterms:W3CDTF">2021-10-12T01:14:54Z</dcterms:modified>
</cp:coreProperties>
</file>